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3" d="100"/>
          <a:sy n="63" d="100"/>
        </p:scale>
        <p:origin x="60"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596B-7ADB-49B5-99EE-A6210870F3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8B7953-D962-4D1E-8ACD-8BAC0CBA4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4799F-A188-4BE1-8E8A-7C6451F82966}"/>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5" name="Footer Placeholder 4">
            <a:extLst>
              <a:ext uri="{FF2B5EF4-FFF2-40B4-BE49-F238E27FC236}">
                <a16:creationId xmlns:a16="http://schemas.microsoft.com/office/drawing/2014/main" id="{8425F306-71A5-4C57-B01B-0B8583DB0D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247924-BC75-4A73-A130-CA90BAEB67DD}"/>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919954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D1F9E-33E2-4F6A-8E36-C056C0477C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4F4998-BAF4-47B9-928E-80DCEF2EA3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B7863-E604-47E6-A6E3-CAE55FEDA059}"/>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5" name="Footer Placeholder 4">
            <a:extLst>
              <a:ext uri="{FF2B5EF4-FFF2-40B4-BE49-F238E27FC236}">
                <a16:creationId xmlns:a16="http://schemas.microsoft.com/office/drawing/2014/main" id="{05657DDA-ACAC-487B-B67F-756E46C2E4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F3A15C-C06A-4C56-8C51-317D4CD1960E}"/>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29414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EF9E1F-2077-4949-B8D6-5A336CBC93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E5F25D-3AB5-4FD6-A05C-C96CE67427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2E90DF-E8E2-47AD-BE0B-18C30839318E}"/>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5" name="Footer Placeholder 4">
            <a:extLst>
              <a:ext uri="{FF2B5EF4-FFF2-40B4-BE49-F238E27FC236}">
                <a16:creationId xmlns:a16="http://schemas.microsoft.com/office/drawing/2014/main" id="{8787600D-8FDD-4FBB-8A69-D0EF61AD5E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6C524A-079D-48E2-9E0E-E979F5103E7A}"/>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231963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CC80-69BF-40BD-BC58-1E3C770AB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2224C-DCED-4105-BBA0-18575DC211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E1F73F-3504-4301-93DA-673169F9E8C1}"/>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5" name="Footer Placeholder 4">
            <a:extLst>
              <a:ext uri="{FF2B5EF4-FFF2-40B4-BE49-F238E27FC236}">
                <a16:creationId xmlns:a16="http://schemas.microsoft.com/office/drawing/2014/main" id="{71FB7DF6-BC62-4AAE-B7A2-076F0A4241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BD37A5E-B604-425D-851A-51E07CFD4DEF}"/>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409855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27EE2-892A-4207-B512-0373722F55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B027A7-2F62-41CC-AE3B-A9B9639A88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CDEF23-9C0C-4580-81FA-F9547CDB58CF}"/>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5" name="Footer Placeholder 4">
            <a:extLst>
              <a:ext uri="{FF2B5EF4-FFF2-40B4-BE49-F238E27FC236}">
                <a16:creationId xmlns:a16="http://schemas.microsoft.com/office/drawing/2014/main" id="{D2896EE4-8543-4D7A-A662-36395A29EF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3DD66F-B3C8-469A-93F9-1BC75D02B6E8}"/>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34083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57B0A-9657-4BD2-9D6E-5244501610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DDAF4-DF9D-407E-8485-AEF63CF121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3D415C-1FDC-44F6-A6CC-DB07E5C5F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751FB1-CE4A-42EA-B2FB-B548A0DF52D5}"/>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6" name="Footer Placeholder 5">
            <a:extLst>
              <a:ext uri="{FF2B5EF4-FFF2-40B4-BE49-F238E27FC236}">
                <a16:creationId xmlns:a16="http://schemas.microsoft.com/office/drawing/2014/main" id="{EE74C405-FC22-41E6-9DC8-7367BE5AB1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0EAAEF-7129-42C8-9B65-603374209067}"/>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3061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0408-FCE6-4253-948A-E23E7625BE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455852-B878-4A15-B9F9-B2C105110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8ACA95-57A2-4A79-BB45-E31A72CBE4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E727B2-C00B-47E8-8702-855716614E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471606-E381-4AD2-8911-D080863422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EADE17-75D7-4511-8AA1-A60FA5B4FA80}"/>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8" name="Footer Placeholder 7">
            <a:extLst>
              <a:ext uri="{FF2B5EF4-FFF2-40B4-BE49-F238E27FC236}">
                <a16:creationId xmlns:a16="http://schemas.microsoft.com/office/drawing/2014/main" id="{D24813BC-520C-417B-935E-785E5F39EE2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82A7B57-2B41-4D96-9859-0EE8A46CE6F3}"/>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169544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F737-2795-49D9-AFF2-F7179CA97A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86BE1B-F2C5-41FB-B4BE-C788C0B93D8B}"/>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4" name="Footer Placeholder 3">
            <a:extLst>
              <a:ext uri="{FF2B5EF4-FFF2-40B4-BE49-F238E27FC236}">
                <a16:creationId xmlns:a16="http://schemas.microsoft.com/office/drawing/2014/main" id="{83FD6A49-F2BF-43B4-AFFF-7BDA8DFD53B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0E65AB-062C-4B0B-B3B9-12EB3EFD5114}"/>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163670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42D4F5-736F-4453-9F84-487FC5DD49C4}"/>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3" name="Footer Placeholder 2">
            <a:extLst>
              <a:ext uri="{FF2B5EF4-FFF2-40B4-BE49-F238E27FC236}">
                <a16:creationId xmlns:a16="http://schemas.microsoft.com/office/drawing/2014/main" id="{6AE2221A-C03A-4EF4-9E3C-C381D72A036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AC4798C-885C-454B-8021-8F3AFDCB3B45}"/>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382794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17C-3E46-4170-B2C3-9BF9505AFE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3E3DFE-13EA-48E2-9B56-FF102C263E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80F5E2-0ABB-48F3-870B-0627F9F93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AF20E-3267-49ED-A596-1ADC85802F52}"/>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6" name="Footer Placeholder 5">
            <a:extLst>
              <a:ext uri="{FF2B5EF4-FFF2-40B4-BE49-F238E27FC236}">
                <a16:creationId xmlns:a16="http://schemas.microsoft.com/office/drawing/2014/main" id="{C70EC6A6-40F9-40D0-A8BD-EEA4EE855C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23C239-3746-4D15-BE1C-7B2B4590FA8C}"/>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42929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825D-4E0F-47A6-BC1C-2DA8A5876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8549F3-23AC-443F-A7E4-E686C3BBFA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DF4FE21-0138-45C2-9FF3-F2522C714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92D72A-AFB1-40F5-A0B7-4D35828918DA}"/>
              </a:ext>
            </a:extLst>
          </p:cNvPr>
          <p:cNvSpPr>
            <a:spLocks noGrp="1"/>
          </p:cNvSpPr>
          <p:nvPr>
            <p:ph type="dt" sz="half" idx="10"/>
          </p:nvPr>
        </p:nvSpPr>
        <p:spPr/>
        <p:txBody>
          <a:bodyPr/>
          <a:lstStyle/>
          <a:p>
            <a:fld id="{89EEFD2D-003B-46E4-8955-EB6B404ECDF6}" type="datetimeFigureOut">
              <a:rPr lang="en-US" smtClean="0"/>
              <a:t>3/20/2021</a:t>
            </a:fld>
            <a:endParaRPr lang="en-US" dirty="0"/>
          </a:p>
        </p:txBody>
      </p:sp>
      <p:sp>
        <p:nvSpPr>
          <p:cNvPr id="6" name="Footer Placeholder 5">
            <a:extLst>
              <a:ext uri="{FF2B5EF4-FFF2-40B4-BE49-F238E27FC236}">
                <a16:creationId xmlns:a16="http://schemas.microsoft.com/office/drawing/2014/main" id="{42AB965C-65CC-4E7E-B179-1808B77948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A14B29-67FA-4D50-BC61-5191E00E8AE4}"/>
              </a:ext>
            </a:extLst>
          </p:cNvPr>
          <p:cNvSpPr>
            <a:spLocks noGrp="1"/>
          </p:cNvSpPr>
          <p:nvPr>
            <p:ph type="sldNum" sz="quarter" idx="12"/>
          </p:nvPr>
        </p:nvSpPr>
        <p:spPr/>
        <p:txBody>
          <a:bodyPr/>
          <a:lstStyle/>
          <a:p>
            <a:fld id="{697D88BD-5C38-48A5-9CE3-0B3D4744EBDA}" type="slidenum">
              <a:rPr lang="en-US" smtClean="0"/>
              <a:t>‹#›</a:t>
            </a:fld>
            <a:endParaRPr lang="en-US" dirty="0"/>
          </a:p>
        </p:txBody>
      </p:sp>
    </p:spTree>
    <p:extLst>
      <p:ext uri="{BB962C8B-B14F-4D97-AF65-F5344CB8AC3E}">
        <p14:creationId xmlns:p14="http://schemas.microsoft.com/office/powerpoint/2010/main" val="294315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FA7AE-8F7F-4126-87B8-4AB021B4B6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B7BC4E-992B-4BDC-B49F-5082CB988B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A39E7F-3E6E-4A7E-A688-CE20BD5FB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EFD2D-003B-46E4-8955-EB6B404ECDF6}" type="datetimeFigureOut">
              <a:rPr lang="en-US" smtClean="0"/>
              <a:t>3/20/2021</a:t>
            </a:fld>
            <a:endParaRPr lang="en-US" dirty="0"/>
          </a:p>
        </p:txBody>
      </p:sp>
      <p:sp>
        <p:nvSpPr>
          <p:cNvPr id="5" name="Footer Placeholder 4">
            <a:extLst>
              <a:ext uri="{FF2B5EF4-FFF2-40B4-BE49-F238E27FC236}">
                <a16:creationId xmlns:a16="http://schemas.microsoft.com/office/drawing/2014/main" id="{98A4C948-B6B5-4A9A-94B2-0DC44D053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0AFB1FC-75C9-421E-A169-7AA77C3DB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D88BD-5C38-48A5-9CE3-0B3D4744EBDA}" type="slidenum">
              <a:rPr lang="en-US" smtClean="0"/>
              <a:t>‹#›</a:t>
            </a:fld>
            <a:endParaRPr lang="en-US" dirty="0"/>
          </a:p>
        </p:txBody>
      </p:sp>
    </p:spTree>
    <p:extLst>
      <p:ext uri="{BB962C8B-B14F-4D97-AF65-F5344CB8AC3E}">
        <p14:creationId xmlns:p14="http://schemas.microsoft.com/office/powerpoint/2010/main" val="63227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7F680C9-072F-4036-81F4-B4EABC9B4309}"/>
              </a:ext>
            </a:extLst>
          </p:cNvPr>
          <p:cNvSpPr>
            <a:spLocks noGrp="1"/>
          </p:cNvSpPr>
          <p:nvPr>
            <p:ph type="ctrTitle"/>
          </p:nvPr>
        </p:nvSpPr>
        <p:spPr>
          <a:xfrm>
            <a:off x="3045368" y="2043663"/>
            <a:ext cx="6105194" cy="2031055"/>
          </a:xfrm>
        </p:spPr>
        <p:txBody>
          <a:bodyPr>
            <a:normAutofit/>
          </a:bodyPr>
          <a:lstStyle/>
          <a:p>
            <a:r>
              <a:rPr lang="en-US" dirty="0">
                <a:solidFill>
                  <a:srgbClr val="FFFFFF"/>
                </a:solidFill>
              </a:rPr>
              <a:t>Things That Do Not Change</a:t>
            </a:r>
          </a:p>
        </p:txBody>
      </p:sp>
      <p:sp>
        <p:nvSpPr>
          <p:cNvPr id="3" name="Subtitle 2">
            <a:extLst>
              <a:ext uri="{FF2B5EF4-FFF2-40B4-BE49-F238E27FC236}">
                <a16:creationId xmlns:a16="http://schemas.microsoft.com/office/drawing/2014/main" id="{F38D9D54-CF2E-41DD-AA7E-B00E83D42A80}"/>
              </a:ext>
            </a:extLst>
          </p:cNvPr>
          <p:cNvSpPr>
            <a:spLocks noGrp="1"/>
          </p:cNvSpPr>
          <p:nvPr>
            <p:ph type="subTitle" idx="1"/>
          </p:nvPr>
        </p:nvSpPr>
        <p:spPr>
          <a:xfrm>
            <a:off x="3045368" y="4704734"/>
            <a:ext cx="6105194" cy="766917"/>
          </a:xfrm>
        </p:spPr>
        <p:txBody>
          <a:bodyPr>
            <a:normAutofit/>
          </a:bodyPr>
          <a:lstStyle/>
          <a:p>
            <a:r>
              <a:rPr lang="en-US" dirty="0">
                <a:solidFill>
                  <a:srgbClr val="FFFFFF"/>
                </a:solidFill>
              </a:rPr>
              <a:t>Hebrews 12:23-29</a:t>
            </a:r>
          </a:p>
        </p:txBody>
      </p:sp>
    </p:spTree>
    <p:extLst>
      <p:ext uri="{BB962C8B-B14F-4D97-AF65-F5344CB8AC3E}">
        <p14:creationId xmlns:p14="http://schemas.microsoft.com/office/powerpoint/2010/main" val="378095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Standard of Right and Wrong has not changed</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400" dirty="0">
                <a:solidFill>
                  <a:srgbClr val="000000"/>
                </a:solidFill>
              </a:rPr>
              <a:t>The standards to which we live by have not changed.</a:t>
            </a:r>
          </a:p>
          <a:p>
            <a:pPr marL="0" indent="0" algn="ctr">
              <a:buNone/>
            </a:pPr>
            <a:r>
              <a:rPr lang="en-US" sz="2000" dirty="0">
                <a:solidFill>
                  <a:srgbClr val="000000"/>
                </a:solidFill>
              </a:rPr>
              <a:t>Titus 2:11-14 </a:t>
            </a:r>
            <a:r>
              <a:rPr lang="en-US" sz="2000" b="0" i="0" dirty="0">
                <a:solidFill>
                  <a:srgbClr val="000000"/>
                </a:solidFill>
                <a:effectLst/>
                <a:latin typeface="system-ui"/>
              </a:rPr>
              <a:t>For the grace of God has appeared, bringing salvation for all people, </a:t>
            </a:r>
            <a:r>
              <a:rPr lang="en-US" sz="2000" b="1" i="0" baseline="30000" dirty="0">
                <a:solidFill>
                  <a:srgbClr val="000000"/>
                </a:solidFill>
                <a:effectLst/>
                <a:latin typeface="system-ui"/>
              </a:rPr>
              <a:t> </a:t>
            </a:r>
            <a:r>
              <a:rPr lang="en-US" sz="2000" b="0" i="0" dirty="0">
                <a:solidFill>
                  <a:srgbClr val="000000"/>
                </a:solidFill>
                <a:effectLst/>
                <a:latin typeface="system-ui"/>
              </a:rPr>
              <a:t>training us to renounce ungodliness and worldly passions, </a:t>
            </a:r>
            <a:r>
              <a:rPr lang="en-US" sz="2000" b="1" i="0" dirty="0">
                <a:solidFill>
                  <a:srgbClr val="000000"/>
                </a:solidFill>
                <a:effectLst/>
                <a:latin typeface="system-ui"/>
              </a:rPr>
              <a:t>and to live self-controlled, upright, and godly lives in the present age</a:t>
            </a:r>
            <a:r>
              <a:rPr lang="en-US" sz="2000" b="0" i="0" dirty="0">
                <a:solidFill>
                  <a:srgbClr val="000000"/>
                </a:solidFill>
                <a:effectLst/>
                <a:latin typeface="system-ui"/>
              </a:rPr>
              <a:t>, </a:t>
            </a:r>
            <a:r>
              <a:rPr lang="en-US" sz="2000" b="1" i="0" baseline="30000" dirty="0">
                <a:solidFill>
                  <a:srgbClr val="000000"/>
                </a:solidFill>
                <a:effectLst/>
                <a:latin typeface="system-ui"/>
              </a:rPr>
              <a:t> </a:t>
            </a:r>
            <a:r>
              <a:rPr lang="en-US" sz="2000" b="0" i="0" dirty="0">
                <a:solidFill>
                  <a:srgbClr val="000000"/>
                </a:solidFill>
                <a:effectLst/>
                <a:latin typeface="system-ui"/>
              </a:rPr>
              <a:t>waiting for our blessed hope, the appearing of the glory of our great God and Savior Jesus Christ, who gave himself for us to redeem us from all lawlessness and to purify for himself a people for his own possession who are zealous for good works.</a:t>
            </a:r>
          </a:p>
        </p:txBody>
      </p:sp>
    </p:spTree>
    <p:extLst>
      <p:ext uri="{BB962C8B-B14F-4D97-AF65-F5344CB8AC3E}">
        <p14:creationId xmlns:p14="http://schemas.microsoft.com/office/powerpoint/2010/main" val="157293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God Has Not Changed For He Is Eternal</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770535"/>
            <a:ext cx="9833548" cy="3262282"/>
          </a:xfrm>
        </p:spPr>
        <p:txBody>
          <a:bodyPr>
            <a:normAutofit/>
          </a:bodyPr>
          <a:lstStyle/>
          <a:p>
            <a:pPr marL="0" indent="0" algn="ctr">
              <a:buNone/>
            </a:pPr>
            <a:r>
              <a:rPr lang="en-US" sz="2000" dirty="0">
                <a:solidFill>
                  <a:srgbClr val="000000"/>
                </a:solidFill>
              </a:rPr>
              <a:t>God has always been</a:t>
            </a:r>
          </a:p>
          <a:p>
            <a:pPr algn="ctr"/>
            <a:r>
              <a:rPr lang="en-US" sz="2000" dirty="0">
                <a:solidFill>
                  <a:srgbClr val="000000"/>
                </a:solidFill>
              </a:rPr>
              <a:t>He was in the beginning Gen. 1:1</a:t>
            </a:r>
          </a:p>
          <a:p>
            <a:pPr algn="ctr"/>
            <a:r>
              <a:rPr lang="en-US" sz="2000" dirty="0">
                <a:solidFill>
                  <a:srgbClr val="000000"/>
                </a:solidFill>
              </a:rPr>
              <a:t>Our God is eternal. Deut 33: 27 - </a:t>
            </a:r>
            <a:r>
              <a:rPr lang="en-US" sz="2200" b="0" i="0" dirty="0">
                <a:solidFill>
                  <a:srgbClr val="000000"/>
                </a:solidFill>
                <a:effectLst/>
                <a:latin typeface="system-ui"/>
              </a:rPr>
              <a:t>The eternal God is your dwelling place,</a:t>
            </a:r>
            <a:br>
              <a:rPr lang="en-US" sz="2200" dirty="0"/>
            </a:br>
            <a:r>
              <a:rPr lang="en-US" sz="2200" b="0" i="0" dirty="0">
                <a:solidFill>
                  <a:srgbClr val="000000"/>
                </a:solidFill>
                <a:effectLst/>
                <a:latin typeface="Courier New" panose="02070309020205020404" pitchFamily="49" charset="0"/>
              </a:rPr>
              <a:t>    </a:t>
            </a:r>
            <a:r>
              <a:rPr lang="en-US" sz="2200" b="0" i="0" dirty="0">
                <a:solidFill>
                  <a:srgbClr val="000000"/>
                </a:solidFill>
                <a:effectLst/>
                <a:latin typeface="system-ui"/>
              </a:rPr>
              <a:t>and underneath are the everlasting arms.</a:t>
            </a:r>
            <a:br>
              <a:rPr lang="en-US" sz="2200" dirty="0"/>
            </a:br>
            <a:r>
              <a:rPr lang="en-US" sz="2200" b="0" i="0" dirty="0">
                <a:solidFill>
                  <a:srgbClr val="000000"/>
                </a:solidFill>
                <a:effectLst/>
                <a:latin typeface="system-ui"/>
              </a:rPr>
              <a:t>And he thrust out the enemy before you</a:t>
            </a:r>
            <a:br>
              <a:rPr lang="en-US" sz="2200" dirty="0"/>
            </a:br>
            <a:r>
              <a:rPr lang="en-US" sz="2200" b="0" i="0" dirty="0">
                <a:solidFill>
                  <a:srgbClr val="000000"/>
                </a:solidFill>
                <a:effectLst/>
                <a:latin typeface="Courier New" panose="02070309020205020404" pitchFamily="49" charset="0"/>
              </a:rPr>
              <a:t>    </a:t>
            </a:r>
            <a:r>
              <a:rPr lang="en-US" sz="2200" b="0" i="0" dirty="0">
                <a:solidFill>
                  <a:srgbClr val="000000"/>
                </a:solidFill>
                <a:effectLst/>
                <a:latin typeface="system-ui"/>
              </a:rPr>
              <a:t>and said, ‘Destroy.’</a:t>
            </a:r>
            <a:br>
              <a:rPr lang="en-US" sz="2200" dirty="0"/>
            </a:br>
            <a:r>
              <a:rPr lang="en-US" sz="2000" dirty="0">
                <a:solidFill>
                  <a:srgbClr val="000000"/>
                </a:solidFill>
              </a:rPr>
              <a:t>Gods nature remains the same – James 1:17 </a:t>
            </a:r>
            <a:r>
              <a:rPr lang="en-US" sz="2000" b="0" i="0" dirty="0">
                <a:solidFill>
                  <a:srgbClr val="000000"/>
                </a:solidFill>
                <a:effectLst/>
                <a:latin typeface="system-ui"/>
              </a:rPr>
              <a:t>Every good gift and every perfect gift is from above, coming down from the Father of lights, with whom there is no variation or shadow due to change. </a:t>
            </a:r>
            <a:endParaRPr lang="en-US" sz="2000" dirty="0">
              <a:solidFill>
                <a:srgbClr val="000000"/>
              </a:solidFill>
            </a:endParaRPr>
          </a:p>
        </p:txBody>
      </p:sp>
    </p:spTree>
    <p:extLst>
      <p:ext uri="{BB962C8B-B14F-4D97-AF65-F5344CB8AC3E}">
        <p14:creationId xmlns:p14="http://schemas.microsoft.com/office/powerpoint/2010/main" val="138616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Jesus Christ Does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l">
              <a:buNone/>
            </a:pPr>
            <a:r>
              <a:rPr lang="en-US" sz="2000" dirty="0">
                <a:solidFill>
                  <a:srgbClr val="000000"/>
                </a:solidFill>
              </a:rPr>
              <a:t>Hebrews 13: 1-8, </a:t>
            </a:r>
            <a:r>
              <a:rPr lang="en-US" sz="1800" b="0" i="0" dirty="0">
                <a:solidFill>
                  <a:srgbClr val="000000"/>
                </a:solidFill>
                <a:effectLst/>
                <a:latin typeface="system-ui"/>
              </a:rPr>
              <a:t>Let brotherly love continue. </a:t>
            </a:r>
            <a:r>
              <a:rPr lang="en-US" sz="1800" b="1" i="0" baseline="30000" dirty="0">
                <a:solidFill>
                  <a:srgbClr val="000000"/>
                </a:solidFill>
                <a:effectLst/>
                <a:latin typeface="system-ui"/>
              </a:rPr>
              <a:t>2 </a:t>
            </a:r>
            <a:r>
              <a:rPr lang="en-US" sz="1800" b="0" i="0" dirty="0">
                <a:solidFill>
                  <a:srgbClr val="000000"/>
                </a:solidFill>
                <a:effectLst/>
                <a:latin typeface="system-ui"/>
              </a:rPr>
              <a:t>Do not neglect to show hospitality to strangers, for thereby some have entertained angels unawares. </a:t>
            </a:r>
            <a:r>
              <a:rPr lang="en-US" sz="1800" b="1" i="0" baseline="30000" dirty="0">
                <a:solidFill>
                  <a:srgbClr val="000000"/>
                </a:solidFill>
                <a:effectLst/>
                <a:latin typeface="system-ui"/>
              </a:rPr>
              <a:t>3 </a:t>
            </a:r>
            <a:r>
              <a:rPr lang="en-US" sz="1800" b="0" i="0" dirty="0">
                <a:solidFill>
                  <a:srgbClr val="000000"/>
                </a:solidFill>
                <a:effectLst/>
                <a:latin typeface="system-ui"/>
              </a:rPr>
              <a:t>Remember those who are in prison, as though in prison with them, and those who are mistreated, since you also are in the body. </a:t>
            </a:r>
            <a:r>
              <a:rPr lang="en-US" sz="1800" b="1" i="0" baseline="30000" dirty="0">
                <a:solidFill>
                  <a:srgbClr val="000000"/>
                </a:solidFill>
                <a:effectLst/>
                <a:latin typeface="system-ui"/>
              </a:rPr>
              <a:t>4 </a:t>
            </a:r>
            <a:r>
              <a:rPr lang="en-US" sz="1800" b="0" i="0" dirty="0">
                <a:solidFill>
                  <a:srgbClr val="000000"/>
                </a:solidFill>
                <a:effectLst/>
                <a:latin typeface="system-ui"/>
              </a:rPr>
              <a:t>Let marriage be held in honor among all, and let the marriage bed be undefiled, for God will judge the sexually immoral and adulterous. </a:t>
            </a:r>
            <a:r>
              <a:rPr lang="en-US" sz="1800" b="1" i="0" baseline="30000" dirty="0">
                <a:solidFill>
                  <a:srgbClr val="000000"/>
                </a:solidFill>
                <a:effectLst/>
                <a:latin typeface="system-ui"/>
              </a:rPr>
              <a:t>5 </a:t>
            </a:r>
            <a:r>
              <a:rPr lang="en-US" sz="1800" b="0" i="0" dirty="0">
                <a:solidFill>
                  <a:srgbClr val="000000"/>
                </a:solidFill>
                <a:effectLst/>
                <a:latin typeface="system-ui"/>
              </a:rPr>
              <a:t>Keep your life free from love of money, and be content with what you have, for he has said, “I will never leave you nor forsake you.” </a:t>
            </a:r>
            <a:r>
              <a:rPr lang="en-US" sz="1800" b="1" i="0" baseline="30000" dirty="0">
                <a:solidFill>
                  <a:srgbClr val="000000"/>
                </a:solidFill>
                <a:effectLst/>
                <a:latin typeface="system-ui"/>
              </a:rPr>
              <a:t>6 </a:t>
            </a:r>
            <a:r>
              <a:rPr lang="en-US" sz="1800" b="0" i="0" dirty="0">
                <a:solidFill>
                  <a:srgbClr val="000000"/>
                </a:solidFill>
                <a:effectLst/>
                <a:latin typeface="system-ui"/>
              </a:rPr>
              <a:t>So we can confidently say,</a:t>
            </a:r>
          </a:p>
          <a:p>
            <a:pPr marL="0" indent="0" algn="l">
              <a:buNone/>
            </a:pPr>
            <a:r>
              <a:rPr lang="en-US" sz="1800" b="0" i="0" dirty="0">
                <a:solidFill>
                  <a:srgbClr val="000000"/>
                </a:solidFill>
                <a:effectLst/>
                <a:latin typeface="system-ui"/>
              </a:rPr>
              <a:t>“The Lord is my helper;</a:t>
            </a:r>
            <a:br>
              <a:rPr lang="en-US" sz="1800" b="0" i="0" dirty="0">
                <a:solidFill>
                  <a:srgbClr val="000000"/>
                </a:solidFill>
                <a:effectLst/>
                <a:latin typeface="system-ui"/>
              </a:rPr>
            </a:br>
            <a:r>
              <a:rPr lang="en-US" sz="1800" b="0" i="0" dirty="0">
                <a:solidFill>
                  <a:srgbClr val="000000"/>
                </a:solidFill>
                <a:effectLst/>
                <a:latin typeface="Courier New" panose="02070309020205020404" pitchFamily="49" charset="0"/>
              </a:rPr>
              <a:t>    </a:t>
            </a:r>
            <a:r>
              <a:rPr lang="en-US" sz="1800" b="0" i="0" dirty="0">
                <a:solidFill>
                  <a:srgbClr val="000000"/>
                </a:solidFill>
                <a:effectLst/>
                <a:latin typeface="system-ui"/>
              </a:rPr>
              <a:t>I will not fear;</a:t>
            </a:r>
            <a:br>
              <a:rPr lang="en-US" sz="1800" b="0" i="0" dirty="0">
                <a:solidFill>
                  <a:srgbClr val="000000"/>
                </a:solidFill>
                <a:effectLst/>
                <a:latin typeface="system-ui"/>
              </a:rPr>
            </a:br>
            <a:r>
              <a:rPr lang="en-US" sz="1800" b="0" i="0" dirty="0">
                <a:solidFill>
                  <a:srgbClr val="000000"/>
                </a:solidFill>
                <a:effectLst/>
                <a:latin typeface="system-ui"/>
              </a:rPr>
              <a:t>what can man do to me?”</a:t>
            </a:r>
          </a:p>
          <a:p>
            <a:pPr marL="0" indent="0" algn="l">
              <a:buNone/>
            </a:pPr>
            <a:r>
              <a:rPr lang="en-US" sz="1800" b="1" i="0" baseline="30000" dirty="0">
                <a:solidFill>
                  <a:srgbClr val="000000"/>
                </a:solidFill>
                <a:effectLst/>
                <a:latin typeface="system-ui"/>
              </a:rPr>
              <a:t>7 </a:t>
            </a:r>
            <a:r>
              <a:rPr lang="en-US" sz="1800" b="0" i="0" dirty="0">
                <a:solidFill>
                  <a:srgbClr val="000000"/>
                </a:solidFill>
                <a:effectLst/>
                <a:latin typeface="system-ui"/>
              </a:rPr>
              <a:t>Remember your leaders, those who spoke to you the word of God. Consider the outcome of their way of life, and imitate their faith. </a:t>
            </a:r>
            <a:r>
              <a:rPr lang="en-US" sz="1800" b="1" i="0" baseline="30000" dirty="0">
                <a:solidFill>
                  <a:srgbClr val="000000"/>
                </a:solidFill>
                <a:effectLst/>
                <a:latin typeface="system-ui"/>
              </a:rPr>
              <a:t>8 </a:t>
            </a:r>
            <a:r>
              <a:rPr lang="en-US" sz="1800" b="0" i="0" dirty="0">
                <a:solidFill>
                  <a:srgbClr val="000000"/>
                </a:solidFill>
                <a:effectLst/>
                <a:latin typeface="system-ui"/>
              </a:rPr>
              <a:t>Jesus Christ is the same yesterday and today and forever.</a:t>
            </a:r>
          </a:p>
          <a:p>
            <a:pPr marL="0" indent="0" algn="ctr">
              <a:buNone/>
            </a:pPr>
            <a:endParaRPr lang="en-US" sz="2000" dirty="0">
              <a:solidFill>
                <a:srgbClr val="000000"/>
              </a:solidFill>
            </a:endParaRPr>
          </a:p>
        </p:txBody>
      </p:sp>
    </p:spTree>
    <p:extLst>
      <p:ext uri="{BB962C8B-B14F-4D97-AF65-F5344CB8AC3E}">
        <p14:creationId xmlns:p14="http://schemas.microsoft.com/office/powerpoint/2010/main" val="369134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Jesus Christ Does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000" dirty="0">
                <a:solidFill>
                  <a:srgbClr val="000000"/>
                </a:solidFill>
              </a:rPr>
              <a:t>Revelation 1:8 - </a:t>
            </a:r>
            <a:r>
              <a:rPr lang="en-US" sz="2000" b="0" i="0" dirty="0">
                <a:solidFill>
                  <a:srgbClr val="000000"/>
                </a:solidFill>
                <a:effectLst/>
                <a:latin typeface="system-ui"/>
              </a:rPr>
              <a:t>“I am the Alpha and the Omega,” says the Lord God, “who is and who was and who is to come, the Almighty.”</a:t>
            </a:r>
          </a:p>
          <a:p>
            <a:pPr marL="0" indent="0" algn="ctr">
              <a:buNone/>
            </a:pPr>
            <a:endParaRPr lang="en-US" sz="2000" dirty="0">
              <a:solidFill>
                <a:srgbClr val="000000"/>
              </a:solidFill>
              <a:latin typeface="system-ui"/>
            </a:endParaRPr>
          </a:p>
          <a:p>
            <a:pPr marL="0" indent="0" algn="ctr">
              <a:buNone/>
            </a:pPr>
            <a:r>
              <a:rPr lang="en-US" sz="2000" dirty="0">
                <a:solidFill>
                  <a:srgbClr val="000000"/>
                </a:solidFill>
                <a:latin typeface="system-ui"/>
              </a:rPr>
              <a:t>Christ is also eternal and was in the beginning with God. John 1:1 </a:t>
            </a:r>
            <a:r>
              <a:rPr lang="en-US" sz="2000" b="0" i="0" dirty="0">
                <a:solidFill>
                  <a:srgbClr val="000000"/>
                </a:solidFill>
                <a:effectLst/>
                <a:latin typeface="system-ui"/>
              </a:rPr>
              <a:t>In the beginning was the Word, and the Word was with God, and the Word was God. </a:t>
            </a:r>
            <a:r>
              <a:rPr lang="en-US" sz="2000" b="1" i="0" baseline="30000" dirty="0">
                <a:solidFill>
                  <a:srgbClr val="000000"/>
                </a:solidFill>
                <a:effectLst/>
                <a:latin typeface="system-ui"/>
              </a:rPr>
              <a:t>2 </a:t>
            </a:r>
            <a:r>
              <a:rPr lang="en-US" sz="2000" b="0" i="0" dirty="0">
                <a:solidFill>
                  <a:srgbClr val="000000"/>
                </a:solidFill>
                <a:effectLst/>
                <a:latin typeface="system-ui"/>
              </a:rPr>
              <a:t>He was in the beginning with God.</a:t>
            </a:r>
            <a:endParaRPr lang="en-US" sz="2000" dirty="0">
              <a:solidFill>
                <a:srgbClr val="000000"/>
              </a:solidFill>
              <a:latin typeface="system-ui"/>
            </a:endParaRPr>
          </a:p>
        </p:txBody>
      </p:sp>
    </p:spTree>
    <p:extLst>
      <p:ext uri="{BB962C8B-B14F-4D97-AF65-F5344CB8AC3E}">
        <p14:creationId xmlns:p14="http://schemas.microsoft.com/office/powerpoint/2010/main" val="389177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Word of God Does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000" dirty="0">
                <a:solidFill>
                  <a:srgbClr val="000000"/>
                </a:solidFill>
              </a:rPr>
              <a:t>Jesus Said, “Heaven and earth shall pass away, but my works shall not pass away”. Matthew 24:35</a:t>
            </a:r>
          </a:p>
          <a:p>
            <a:pPr algn="ctr"/>
            <a:r>
              <a:rPr lang="en-US" sz="2000" dirty="0">
                <a:solidFill>
                  <a:srgbClr val="000000"/>
                </a:solidFill>
              </a:rPr>
              <a:t>The present universe will not continue forever</a:t>
            </a:r>
          </a:p>
          <a:p>
            <a:pPr algn="ctr"/>
            <a:r>
              <a:rPr lang="en-US" sz="2000" dirty="0">
                <a:solidFill>
                  <a:srgbClr val="000000"/>
                </a:solidFill>
              </a:rPr>
              <a:t>God’s word will continue for eternity.</a:t>
            </a:r>
          </a:p>
          <a:p>
            <a:pPr marL="0" indent="0" algn="l">
              <a:buNone/>
            </a:pPr>
            <a:r>
              <a:rPr lang="en-US" sz="2000" dirty="0">
                <a:solidFill>
                  <a:srgbClr val="000000"/>
                </a:solidFill>
              </a:rPr>
              <a:t>1 Peter 1:24-25, </a:t>
            </a:r>
            <a:r>
              <a:rPr lang="en-US" sz="2000" b="1" i="0" baseline="30000" dirty="0">
                <a:solidFill>
                  <a:srgbClr val="000000"/>
                </a:solidFill>
                <a:effectLst/>
                <a:latin typeface="system-ui"/>
              </a:rPr>
              <a:t> </a:t>
            </a:r>
            <a:r>
              <a:rPr lang="en-US" sz="2000" b="0" i="0" dirty="0">
                <a:solidFill>
                  <a:srgbClr val="000000"/>
                </a:solidFill>
                <a:effectLst/>
                <a:latin typeface="system-ui"/>
              </a:rPr>
              <a:t>for</a:t>
            </a:r>
          </a:p>
          <a:p>
            <a:pPr marL="0" indent="0">
              <a:buNone/>
            </a:pPr>
            <a:r>
              <a:rPr lang="en-US" sz="2000" b="0" i="0" dirty="0">
                <a:solidFill>
                  <a:srgbClr val="000000"/>
                </a:solidFill>
                <a:effectLst/>
                <a:latin typeface="system-ui"/>
              </a:rPr>
              <a:t>“All flesh is like grass and all its glory like the flower of grass. The grass withers,</a:t>
            </a:r>
            <a:r>
              <a:rPr lang="en-US" sz="2000" dirty="0">
                <a:solidFill>
                  <a:srgbClr val="000000"/>
                </a:solidFill>
                <a:latin typeface="system-ui"/>
              </a:rPr>
              <a:t> </a:t>
            </a:r>
            <a:r>
              <a:rPr lang="en-US" sz="2000" b="0" i="0" dirty="0">
                <a:solidFill>
                  <a:srgbClr val="000000"/>
                </a:solidFill>
                <a:effectLst/>
                <a:latin typeface="system-ui"/>
              </a:rPr>
              <a:t>and the flower falls, </a:t>
            </a:r>
            <a:r>
              <a:rPr lang="en-US" sz="2000" b="1" i="0" baseline="30000" dirty="0">
                <a:solidFill>
                  <a:srgbClr val="000000"/>
                </a:solidFill>
                <a:effectLst/>
                <a:latin typeface="system-ui"/>
              </a:rPr>
              <a:t>25 </a:t>
            </a:r>
            <a:r>
              <a:rPr lang="en-US" sz="2000" b="0" i="0" dirty="0">
                <a:solidFill>
                  <a:srgbClr val="000000"/>
                </a:solidFill>
                <a:effectLst/>
                <a:latin typeface="system-ui"/>
              </a:rPr>
              <a:t>but the word of the Lord remains forever.” And this word is the good news that was preached to you.</a:t>
            </a:r>
          </a:p>
          <a:p>
            <a:pPr marL="0" indent="0" algn="ctr">
              <a:buNone/>
            </a:pPr>
            <a:endParaRPr lang="en-US" sz="2000" dirty="0">
              <a:solidFill>
                <a:srgbClr val="000000"/>
              </a:solidFill>
            </a:endParaRPr>
          </a:p>
        </p:txBody>
      </p:sp>
    </p:spTree>
    <p:extLst>
      <p:ext uri="{BB962C8B-B14F-4D97-AF65-F5344CB8AC3E}">
        <p14:creationId xmlns:p14="http://schemas.microsoft.com/office/powerpoint/2010/main" val="100863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Word of God Does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400" dirty="0">
                <a:solidFill>
                  <a:srgbClr val="000000"/>
                </a:solidFill>
              </a:rPr>
              <a:t>There were and are those who seek to change the word of God</a:t>
            </a:r>
          </a:p>
          <a:p>
            <a:pPr marL="0" indent="0" algn="ctr">
              <a:buNone/>
            </a:pPr>
            <a:r>
              <a:rPr lang="en-US" sz="2000" dirty="0">
                <a:solidFill>
                  <a:srgbClr val="000000"/>
                </a:solidFill>
              </a:rPr>
              <a:t>Galatians 1:6-8 </a:t>
            </a:r>
            <a:r>
              <a:rPr lang="en-US" sz="2000" b="0" i="0" dirty="0">
                <a:solidFill>
                  <a:srgbClr val="000000"/>
                </a:solidFill>
                <a:effectLst/>
                <a:latin typeface="system-ui"/>
              </a:rPr>
              <a:t>I am astonished that you are so quickly deserting him who called you in the grace of Christ and are turning to a different gospel— </a:t>
            </a:r>
            <a:r>
              <a:rPr lang="en-US" sz="2000" b="1" i="0" baseline="30000" dirty="0">
                <a:solidFill>
                  <a:srgbClr val="000000"/>
                </a:solidFill>
                <a:effectLst/>
                <a:latin typeface="system-ui"/>
              </a:rPr>
              <a:t>7 </a:t>
            </a:r>
            <a:r>
              <a:rPr lang="en-US" sz="2000" b="0" i="0" dirty="0">
                <a:solidFill>
                  <a:srgbClr val="000000"/>
                </a:solidFill>
                <a:effectLst/>
                <a:latin typeface="system-ui"/>
              </a:rPr>
              <a:t>not that there is another one, but there are some who trouble you and want to distort the gospel of Christ. </a:t>
            </a:r>
            <a:r>
              <a:rPr lang="en-US" sz="2000" b="1" i="0" baseline="30000" dirty="0">
                <a:solidFill>
                  <a:srgbClr val="000000"/>
                </a:solidFill>
                <a:effectLst/>
                <a:latin typeface="system-ui"/>
              </a:rPr>
              <a:t>8 </a:t>
            </a:r>
            <a:r>
              <a:rPr lang="en-US" sz="2000" b="0" i="0" dirty="0">
                <a:solidFill>
                  <a:srgbClr val="000000"/>
                </a:solidFill>
                <a:effectLst/>
                <a:latin typeface="system-ui"/>
              </a:rPr>
              <a:t>But even if we or an angel from heaven should preach to you a gospel contrary to the one we preached to you, let him be accursed.</a:t>
            </a:r>
            <a:endParaRPr lang="en-US" sz="2000" dirty="0">
              <a:solidFill>
                <a:srgbClr val="000000"/>
              </a:solidFill>
            </a:endParaRPr>
          </a:p>
        </p:txBody>
      </p:sp>
    </p:spTree>
    <p:extLst>
      <p:ext uri="{BB962C8B-B14F-4D97-AF65-F5344CB8AC3E}">
        <p14:creationId xmlns:p14="http://schemas.microsoft.com/office/powerpoint/2010/main" val="125177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Word of God Does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400" dirty="0">
                <a:solidFill>
                  <a:srgbClr val="000000"/>
                </a:solidFill>
              </a:rPr>
              <a:t>The word of God remains the same and will in the day of judgement.</a:t>
            </a:r>
          </a:p>
          <a:p>
            <a:pPr marL="0" indent="0" algn="ctr">
              <a:buNone/>
            </a:pPr>
            <a:r>
              <a:rPr lang="en-US" sz="2400" dirty="0">
                <a:solidFill>
                  <a:srgbClr val="000000"/>
                </a:solidFill>
              </a:rPr>
              <a:t>John 12:48 </a:t>
            </a:r>
            <a:r>
              <a:rPr lang="en-US" sz="2000" b="0" i="0" dirty="0">
                <a:solidFill>
                  <a:srgbClr val="000000"/>
                </a:solidFill>
                <a:effectLst/>
                <a:latin typeface="system-ui"/>
              </a:rPr>
              <a:t>The one who rejects me and does not receive my words has a judge; the word that I have spoken will judge him on the last day.</a:t>
            </a:r>
            <a:r>
              <a:rPr lang="en-US" sz="2000" dirty="0">
                <a:solidFill>
                  <a:srgbClr val="000000"/>
                </a:solidFill>
              </a:rPr>
              <a:t> </a:t>
            </a:r>
          </a:p>
          <a:p>
            <a:pPr marL="0" indent="0" algn="ctr">
              <a:buNone/>
            </a:pPr>
            <a:endParaRPr lang="en-US" sz="2000" dirty="0">
              <a:solidFill>
                <a:srgbClr val="000000"/>
              </a:solidFill>
            </a:endParaRPr>
          </a:p>
          <a:p>
            <a:pPr marL="0" indent="0" algn="ctr">
              <a:buNone/>
            </a:pPr>
            <a:r>
              <a:rPr lang="en-US" sz="2400" dirty="0">
                <a:solidFill>
                  <a:srgbClr val="000000"/>
                </a:solidFill>
              </a:rPr>
              <a:t>The laws of God do not change. </a:t>
            </a:r>
          </a:p>
          <a:p>
            <a:pPr marL="0" indent="0" algn="ctr">
              <a:buNone/>
            </a:pPr>
            <a:r>
              <a:rPr lang="en-US" sz="2000" dirty="0">
                <a:solidFill>
                  <a:srgbClr val="000000"/>
                </a:solidFill>
              </a:rPr>
              <a:t>God’s natural laws like the tides and the Sun rising and setting do not change.</a:t>
            </a:r>
          </a:p>
          <a:p>
            <a:pPr marL="0" indent="0" algn="ctr">
              <a:buNone/>
            </a:pPr>
            <a:endParaRPr lang="en-US" sz="2000" b="0" i="0" dirty="0">
              <a:solidFill>
                <a:srgbClr val="000000"/>
              </a:solidFill>
              <a:effectLst/>
              <a:latin typeface="system-ui"/>
            </a:endParaRPr>
          </a:p>
          <a:p>
            <a:pPr marL="0" indent="0" algn="ctr">
              <a:buNone/>
            </a:pPr>
            <a:endParaRPr lang="en-US" sz="2000" dirty="0">
              <a:solidFill>
                <a:srgbClr val="000000"/>
              </a:solidFill>
            </a:endParaRPr>
          </a:p>
        </p:txBody>
      </p:sp>
    </p:spTree>
    <p:extLst>
      <p:ext uri="{BB962C8B-B14F-4D97-AF65-F5344CB8AC3E}">
        <p14:creationId xmlns:p14="http://schemas.microsoft.com/office/powerpoint/2010/main" val="404294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New Testament Church Must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400" dirty="0">
                <a:solidFill>
                  <a:srgbClr val="000000"/>
                </a:solidFill>
              </a:rPr>
              <a:t>Since we have just learned that the Bible does not change and the only thing we know about the church comes from the Bible, the church must remain the same as it was in the days of the apostles.</a:t>
            </a:r>
          </a:p>
          <a:p>
            <a:pPr marL="0" indent="0" algn="ctr">
              <a:buNone/>
            </a:pPr>
            <a:r>
              <a:rPr lang="en-US" sz="2400" dirty="0">
                <a:solidFill>
                  <a:srgbClr val="000000"/>
                </a:solidFill>
              </a:rPr>
              <a:t>The church as a body has the same head.</a:t>
            </a:r>
          </a:p>
          <a:p>
            <a:pPr marL="0" indent="0" algn="ctr">
              <a:buNone/>
            </a:pPr>
            <a:r>
              <a:rPr lang="en-US" sz="2000" dirty="0">
                <a:solidFill>
                  <a:srgbClr val="000000"/>
                </a:solidFill>
              </a:rPr>
              <a:t>Col. 1:18 </a:t>
            </a:r>
            <a:r>
              <a:rPr lang="en-US" sz="2000" b="0" i="0" dirty="0">
                <a:solidFill>
                  <a:srgbClr val="000000"/>
                </a:solidFill>
                <a:effectLst/>
                <a:latin typeface="system-ui"/>
              </a:rPr>
              <a:t> </a:t>
            </a:r>
            <a:r>
              <a:rPr lang="en-US" sz="2000" b="1" i="0" baseline="30000" dirty="0">
                <a:solidFill>
                  <a:srgbClr val="000000"/>
                </a:solidFill>
                <a:effectLst/>
                <a:latin typeface="system-ui"/>
              </a:rPr>
              <a:t> </a:t>
            </a:r>
            <a:r>
              <a:rPr lang="en-US" sz="2000" b="0" i="0" dirty="0">
                <a:solidFill>
                  <a:srgbClr val="000000"/>
                </a:solidFill>
                <a:effectLst/>
                <a:latin typeface="system-ui"/>
              </a:rPr>
              <a:t>And he is the head of the body, the church. He is the beginning, the firstborn from the dead, that in everything he might be preeminent.</a:t>
            </a:r>
            <a:endParaRPr lang="en-US" sz="2000" dirty="0">
              <a:solidFill>
                <a:srgbClr val="000000"/>
              </a:solidFill>
            </a:endParaRPr>
          </a:p>
        </p:txBody>
      </p:sp>
    </p:spTree>
    <p:extLst>
      <p:ext uri="{BB962C8B-B14F-4D97-AF65-F5344CB8AC3E}">
        <p14:creationId xmlns:p14="http://schemas.microsoft.com/office/powerpoint/2010/main" val="272936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D5D400B-10AC-4B40-9588-593660EA5D2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The New Testament Church Must Not Change</a:t>
            </a:r>
          </a:p>
        </p:txBody>
      </p:sp>
      <p:sp>
        <p:nvSpPr>
          <p:cNvPr id="3" name="Content Placeholder 2">
            <a:extLst>
              <a:ext uri="{FF2B5EF4-FFF2-40B4-BE49-F238E27FC236}">
                <a16:creationId xmlns:a16="http://schemas.microsoft.com/office/drawing/2014/main" id="{9862679E-C6AD-4B8F-A7CC-C89A9F79235F}"/>
              </a:ext>
            </a:extLst>
          </p:cNvPr>
          <p:cNvSpPr>
            <a:spLocks noGrp="1"/>
          </p:cNvSpPr>
          <p:nvPr>
            <p:ph idx="1"/>
          </p:nvPr>
        </p:nvSpPr>
        <p:spPr>
          <a:xfrm>
            <a:off x="1179226" y="2524664"/>
            <a:ext cx="9833548" cy="3262282"/>
          </a:xfrm>
        </p:spPr>
        <p:txBody>
          <a:bodyPr>
            <a:normAutofit/>
          </a:bodyPr>
          <a:lstStyle/>
          <a:p>
            <a:pPr marL="0" indent="0" algn="ctr">
              <a:buNone/>
            </a:pPr>
            <a:r>
              <a:rPr lang="en-US" sz="2400" dirty="0">
                <a:solidFill>
                  <a:srgbClr val="000000"/>
                </a:solidFill>
              </a:rPr>
              <a:t>It has the same organization. The local congregation with elders, deacons, and members.</a:t>
            </a:r>
          </a:p>
          <a:p>
            <a:pPr marL="0" indent="0" algn="ctr">
              <a:buNone/>
            </a:pPr>
            <a:r>
              <a:rPr lang="en-US" sz="2000" dirty="0">
                <a:solidFill>
                  <a:srgbClr val="000000"/>
                </a:solidFill>
              </a:rPr>
              <a:t>Phil 1:1 </a:t>
            </a:r>
            <a:r>
              <a:rPr lang="en-US" sz="2000" b="0" i="0" dirty="0">
                <a:solidFill>
                  <a:srgbClr val="000000"/>
                </a:solidFill>
                <a:effectLst/>
                <a:latin typeface="system-ui"/>
              </a:rPr>
              <a:t>Paul and Timothy, servants</a:t>
            </a:r>
            <a:r>
              <a:rPr lang="en-US" sz="2000" baseline="30000" dirty="0">
                <a:solidFill>
                  <a:srgbClr val="000000"/>
                </a:solidFill>
                <a:latin typeface="system-ui"/>
              </a:rPr>
              <a:t> </a:t>
            </a:r>
            <a:r>
              <a:rPr lang="en-US" sz="2000" b="0" i="0" dirty="0">
                <a:solidFill>
                  <a:srgbClr val="000000"/>
                </a:solidFill>
                <a:effectLst/>
                <a:latin typeface="system-ui"/>
              </a:rPr>
              <a:t>of Christ Jesus,</a:t>
            </a:r>
          </a:p>
          <a:p>
            <a:pPr marL="0" indent="0" algn="ctr">
              <a:buNone/>
            </a:pPr>
            <a:r>
              <a:rPr lang="en-US" sz="2000" b="0" i="0" dirty="0">
                <a:solidFill>
                  <a:srgbClr val="000000"/>
                </a:solidFill>
                <a:effectLst/>
                <a:latin typeface="system-ui"/>
              </a:rPr>
              <a:t>To all the saints in Christ Jesus who are at Philippi, with the overseers and deacons</a:t>
            </a:r>
          </a:p>
          <a:p>
            <a:pPr marL="0" indent="0" algn="ctr">
              <a:buNone/>
            </a:pPr>
            <a:r>
              <a:rPr lang="en-US" sz="2000" b="0" i="0" dirty="0">
                <a:solidFill>
                  <a:srgbClr val="000000"/>
                </a:solidFill>
                <a:effectLst/>
                <a:latin typeface="system-ui"/>
              </a:rPr>
              <a:t>The church still has the same work</a:t>
            </a:r>
          </a:p>
          <a:p>
            <a:pPr algn="ctr"/>
            <a:r>
              <a:rPr lang="en-US" sz="2000" dirty="0">
                <a:solidFill>
                  <a:srgbClr val="000000"/>
                </a:solidFill>
                <a:latin typeface="system-ui"/>
              </a:rPr>
              <a:t>Preaching the gospel 1 Tim 3:15, Eph 4:15</a:t>
            </a:r>
          </a:p>
          <a:p>
            <a:pPr marL="0" indent="0" algn="ctr">
              <a:buNone/>
            </a:pPr>
            <a:endParaRPr lang="en-US" sz="2000" b="0" i="0" dirty="0">
              <a:solidFill>
                <a:srgbClr val="000000"/>
              </a:solidFill>
              <a:effectLst/>
              <a:latin typeface="system-ui"/>
            </a:endParaRPr>
          </a:p>
          <a:p>
            <a:pPr marL="0" indent="0" algn="ctr">
              <a:buNone/>
            </a:pPr>
            <a:endParaRPr lang="en-US" sz="2400" dirty="0">
              <a:solidFill>
                <a:srgbClr val="000000"/>
              </a:solidFill>
            </a:endParaRPr>
          </a:p>
        </p:txBody>
      </p:sp>
    </p:spTree>
    <p:extLst>
      <p:ext uri="{BB962C8B-B14F-4D97-AF65-F5344CB8AC3E}">
        <p14:creationId xmlns:p14="http://schemas.microsoft.com/office/powerpoint/2010/main" val="88746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936</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system-ui</vt:lpstr>
      <vt:lpstr>Office Theme</vt:lpstr>
      <vt:lpstr>Things That Do Not Change</vt:lpstr>
      <vt:lpstr>God Has Not Changed For He Is Eternal</vt:lpstr>
      <vt:lpstr>Jesus Christ Does Not Change</vt:lpstr>
      <vt:lpstr>Jesus Christ Does Not Change</vt:lpstr>
      <vt:lpstr>The Word of God Does Not Change</vt:lpstr>
      <vt:lpstr>The Word of God Does Not Change</vt:lpstr>
      <vt:lpstr>The Word of God Does Not Change</vt:lpstr>
      <vt:lpstr>The New Testament Church Must Not Change</vt:lpstr>
      <vt:lpstr>The New Testament Church Must Not Change</vt:lpstr>
      <vt:lpstr>The Standard of Right and Wrong has not changed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Palmer</dc:creator>
  <cp:lastModifiedBy>Heidi Palmer</cp:lastModifiedBy>
  <cp:revision>20</cp:revision>
  <dcterms:created xsi:type="dcterms:W3CDTF">2021-03-16T23:06:10Z</dcterms:created>
  <dcterms:modified xsi:type="dcterms:W3CDTF">2021-03-20T22:49:57Z</dcterms:modified>
</cp:coreProperties>
</file>