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5" r:id="rId3"/>
    <p:sldId id="266" r:id="rId4"/>
    <p:sldId id="257" r:id="rId5"/>
    <p:sldId id="263" r:id="rId6"/>
    <p:sldId id="261" r:id="rId7"/>
    <p:sldId id="258" r:id="rId8"/>
    <p:sldId id="260"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48252"/>
  </p:normalViewPr>
  <p:slideViewPr>
    <p:cSldViewPr snapToGrid="0" snapToObjects="1">
      <p:cViewPr varScale="1">
        <p:scale>
          <a:sx n="35" d="100"/>
          <a:sy n="35" d="100"/>
        </p:scale>
        <p:origin x="1206" y="4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13261-FDB1-104D-A7E3-564ADACC5C2B}"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12FA3-BBC1-494D-8589-D05A3A28351B}" type="slidenum">
              <a:rPr lang="en-US" smtClean="0"/>
              <a:t>‹#›</a:t>
            </a:fld>
            <a:endParaRPr lang="en-US"/>
          </a:p>
        </p:txBody>
      </p:sp>
    </p:spTree>
    <p:extLst>
      <p:ext uri="{BB962C8B-B14F-4D97-AF65-F5344CB8AC3E}">
        <p14:creationId xmlns:p14="http://schemas.microsoft.com/office/powerpoint/2010/main" val="2417471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one would want this proclamation against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DOES GIVE US CAUSE TO SELF-REFLECT AND ENSURE WE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FULL AGE” &amp; “BY REASON OF USE HAVE OUR SENSES EXERCISED TO DISCERN BOTH GOOD AND EVIL”!!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 US EXERCISE OUR SENSES!</a:t>
            </a:r>
          </a:p>
        </p:txBody>
      </p:sp>
      <p:sp>
        <p:nvSpPr>
          <p:cNvPr id="4" name="Slide Number Placeholder 3"/>
          <p:cNvSpPr>
            <a:spLocks noGrp="1"/>
          </p:cNvSpPr>
          <p:nvPr>
            <p:ph type="sldNum" sz="quarter" idx="5"/>
          </p:nvPr>
        </p:nvSpPr>
        <p:spPr/>
        <p:txBody>
          <a:bodyPr/>
          <a:lstStyle/>
          <a:p>
            <a:fld id="{CC712FA3-BBC1-494D-8589-D05A3A28351B}" type="slidenum">
              <a:rPr lang="en-US" smtClean="0"/>
              <a:t>2</a:t>
            </a:fld>
            <a:endParaRPr lang="en-US"/>
          </a:p>
        </p:txBody>
      </p:sp>
    </p:spTree>
    <p:extLst>
      <p:ext uri="{BB962C8B-B14F-4D97-AF65-F5344CB8AC3E}">
        <p14:creationId xmlns:p14="http://schemas.microsoft.com/office/powerpoint/2010/main" val="163861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 elders and congregation for the opportunity to speak.</a:t>
            </a:r>
          </a:p>
          <a:p>
            <a:endParaRPr lang="en-US" dirty="0"/>
          </a:p>
          <a:p>
            <a:r>
              <a:rPr lang="en-US" dirty="0"/>
              <a:t>AS WE SEEK TO EXERCISE OUR SENSES:</a:t>
            </a:r>
          </a:p>
          <a:p>
            <a:endParaRPr lang="en-US" dirty="0"/>
          </a:p>
          <a:p>
            <a:r>
              <a:rPr lang="en-US" dirty="0"/>
              <a:t>Unfinished business nags at us…</a:t>
            </a:r>
          </a:p>
          <a:p>
            <a:r>
              <a:rPr lang="en-US" dirty="0"/>
              <a:t>Anyone dealing with unresolved issues? Yeah, me too.</a:t>
            </a:r>
          </a:p>
          <a:p>
            <a:endParaRPr lang="en-US" dirty="0"/>
          </a:p>
          <a:p>
            <a:r>
              <a:rPr lang="en-US" dirty="0"/>
              <a:t>Some business we CAN abandon. Some things however, if not reconciled may cost us our soul.</a:t>
            </a:r>
          </a:p>
          <a:p>
            <a:endParaRPr lang="en-US" dirty="0"/>
          </a:p>
          <a:p>
            <a:r>
              <a:rPr lang="en-US" u="sng" dirty="0"/>
              <a:t>Philippians 2:12-15</a:t>
            </a:r>
          </a:p>
          <a:p>
            <a:r>
              <a:rPr lang="en-US" dirty="0"/>
              <a:t>12  Wherefore, my beloved, as ye have always obeyed, not as in my presence only, but now much more in my absence, </a:t>
            </a:r>
            <a:r>
              <a:rPr lang="en-US" u="sng" dirty="0"/>
              <a:t>work out your own salvation with fear and trembling</a:t>
            </a:r>
            <a:r>
              <a:rPr lang="en-US" dirty="0"/>
              <a:t>.</a:t>
            </a:r>
          </a:p>
          <a:p>
            <a:r>
              <a:rPr lang="en-US" dirty="0"/>
              <a:t>13  </a:t>
            </a:r>
            <a:r>
              <a:rPr lang="en-US" u="sng" dirty="0"/>
              <a:t>For it is God which worketh in you both to will and to do of his good pleasure.</a:t>
            </a:r>
          </a:p>
          <a:p>
            <a:r>
              <a:rPr lang="en-US" dirty="0"/>
              <a:t>14  Do all things without murmurings and </a:t>
            </a:r>
            <a:r>
              <a:rPr lang="en-US" dirty="0" err="1"/>
              <a:t>disputings</a:t>
            </a:r>
            <a:r>
              <a:rPr lang="en-US" dirty="0"/>
              <a:t>:</a:t>
            </a:r>
          </a:p>
          <a:p>
            <a:r>
              <a:rPr lang="en-US" dirty="0"/>
              <a:t>15  That ye may be blameless and harmless, the sons of God, without rebuke, in the midst of a crooked and perverse nation, among whom ye shine as lights in the world;</a:t>
            </a:r>
          </a:p>
          <a:p>
            <a:endParaRPr lang="en-US" dirty="0"/>
          </a:p>
          <a:p>
            <a:r>
              <a:rPr lang="en-US" b="1" u="sng" dirty="0"/>
              <a:t>As we ”work out our own salvation” It will be good to know the difference!</a:t>
            </a:r>
          </a:p>
          <a:p>
            <a:endParaRPr lang="en-US" dirty="0"/>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3</a:t>
            </a:fld>
            <a:endParaRPr lang="en-US"/>
          </a:p>
        </p:txBody>
      </p:sp>
    </p:spTree>
    <p:extLst>
      <p:ext uri="{BB962C8B-B14F-4D97-AF65-F5344CB8AC3E}">
        <p14:creationId xmlns:p14="http://schemas.microsoft.com/office/powerpoint/2010/main" val="2716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THEY JUST UP &amp; LEFT!</a:t>
            </a:r>
          </a:p>
          <a:p>
            <a:endParaRPr lang="en-US" sz="1800" b="1" dirty="0"/>
          </a:p>
          <a:p>
            <a:r>
              <a:rPr lang="en-US" sz="1800" b="1" dirty="0"/>
              <a:t>Matthew 4:18-22</a:t>
            </a:r>
          </a:p>
          <a:p>
            <a:r>
              <a:rPr lang="en-US" sz="1200" dirty="0"/>
              <a:t>And Jesus, walking by the sea of Galilee, saw two brethren, Simon called Peter, and Andrew his brother, casting a net into the sea: for they were fishers. </a:t>
            </a:r>
          </a:p>
          <a:p>
            <a:r>
              <a:rPr lang="en-US" sz="1200" dirty="0"/>
              <a:t>19  And he saith unto them, Follow me, and I will make you fishers of men. </a:t>
            </a:r>
          </a:p>
          <a:p>
            <a:r>
              <a:rPr lang="en-US" sz="1200" dirty="0"/>
              <a:t>20  And they straightway left their nets, and followed him. </a:t>
            </a:r>
          </a:p>
          <a:p>
            <a:r>
              <a:rPr lang="en-US" sz="1200" dirty="0"/>
              <a:t>21  And going on from thence, he saw other two brethren, James the son of Zebedee, and John his brother, in a ship with Zebedee their father, mending their nets; and he called them. </a:t>
            </a:r>
          </a:p>
          <a:p>
            <a:r>
              <a:rPr lang="en-US" sz="1200" dirty="0"/>
              <a:t>22  And they immediately left the ship and their father, and followed him.</a:t>
            </a:r>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4</a:t>
            </a:fld>
            <a:endParaRPr lang="en-US"/>
          </a:p>
        </p:txBody>
      </p:sp>
    </p:spTree>
    <p:extLst>
      <p:ext uri="{BB962C8B-B14F-4D97-AF65-F5344CB8AC3E}">
        <p14:creationId xmlns:p14="http://schemas.microsoft.com/office/powerpoint/2010/main" val="174536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WE BE ABLE TO LEAVE THESE FAMILY RESPONSIBILITIES??</a:t>
            </a:r>
          </a:p>
          <a:p>
            <a:endParaRPr lang="en-US" dirty="0"/>
          </a:p>
          <a:p>
            <a:r>
              <a:rPr lang="en-US" dirty="0"/>
              <a:t>SIDE NOTE:</a:t>
            </a:r>
          </a:p>
          <a:p>
            <a:r>
              <a:rPr lang="en-US" dirty="0"/>
              <a:t>-We think of the honor we bestow on how we treat our dead. God is not so interested in honoring the ones who were not Godly</a:t>
            </a:r>
          </a:p>
          <a:p>
            <a:endParaRPr lang="en-US" dirty="0"/>
          </a:p>
          <a:p>
            <a:r>
              <a:rPr lang="en-US" dirty="0"/>
              <a:t>REF:</a:t>
            </a:r>
          </a:p>
          <a:p>
            <a:r>
              <a:rPr lang="en-US" dirty="0" err="1"/>
              <a:t>Luk</a:t>
            </a:r>
            <a:r>
              <a:rPr lang="en-US" dirty="0"/>
              <a:t> 11:47  Woe unto you! for ye build the </a:t>
            </a:r>
            <a:r>
              <a:rPr lang="en-US" dirty="0" err="1"/>
              <a:t>sepulchres</a:t>
            </a:r>
            <a:r>
              <a:rPr lang="en-US" dirty="0"/>
              <a:t> of the prophets, and your fathers killed them.</a:t>
            </a:r>
          </a:p>
          <a:p>
            <a:r>
              <a:rPr lang="en-US" dirty="0" err="1"/>
              <a:t>Luk</a:t>
            </a:r>
            <a:r>
              <a:rPr lang="en-US" dirty="0"/>
              <a:t> 11:48  Truly ye bear witness that ye allow the deeds of your fathers: for they indeed killed them, and ye build their </a:t>
            </a:r>
            <a:r>
              <a:rPr lang="en-US" dirty="0" err="1"/>
              <a:t>sepulchres</a:t>
            </a:r>
            <a:r>
              <a:rPr lang="en-US" dirty="0"/>
              <a:t>.</a:t>
            </a:r>
          </a:p>
          <a:p>
            <a:r>
              <a:rPr lang="en-US" dirty="0" err="1"/>
              <a:t>Luk</a:t>
            </a:r>
            <a:r>
              <a:rPr lang="en-US" dirty="0"/>
              <a:t> 11:49  Therefore also said the wisdom of God, I will send them prophets and apostles, and some of them they shall slay and persecute:</a:t>
            </a:r>
          </a:p>
          <a:p>
            <a:r>
              <a:rPr lang="en-US" dirty="0" err="1"/>
              <a:t>Luk</a:t>
            </a:r>
            <a:r>
              <a:rPr lang="en-US" dirty="0"/>
              <a:t> 11:50  That the blood of all the prophets, which was shed from the foundation of the world, may be required of this generation;</a:t>
            </a:r>
          </a:p>
          <a:p>
            <a:r>
              <a:rPr lang="en-US" dirty="0" err="1"/>
              <a:t>Luk</a:t>
            </a:r>
            <a:r>
              <a:rPr lang="en-US" dirty="0"/>
              <a:t> 11:51  From the blood of Abel unto the blood of Zacharias, which perished between the altar and the temple: verily I say unto you, It shall be required of this generation.</a:t>
            </a:r>
          </a:p>
          <a:p>
            <a:endParaRPr lang="en-US" dirty="0"/>
          </a:p>
          <a:p>
            <a:r>
              <a:rPr lang="en-US" dirty="0"/>
              <a:t>Mat 23:29  Woe unto you, scribes and Pharisees, hypocrites! because ye build the tombs of the prophets, and garnish the </a:t>
            </a:r>
            <a:r>
              <a:rPr lang="en-US" dirty="0" err="1"/>
              <a:t>sepulchres</a:t>
            </a:r>
            <a:r>
              <a:rPr lang="en-US" dirty="0"/>
              <a:t> of the righteous,</a:t>
            </a:r>
          </a:p>
          <a:p>
            <a:r>
              <a:rPr lang="en-US" dirty="0"/>
              <a:t>Mat 23:30  And say, If we had been in the days of our fathers, we would not have been partakers with them in the blood of the prophets.</a:t>
            </a:r>
          </a:p>
          <a:p>
            <a:r>
              <a:rPr lang="en-US" dirty="0"/>
              <a:t>Mat 23:31  Wherefore ye be witnesses unto yourselves, that ye are the children of them which killed the prophets.</a:t>
            </a:r>
          </a:p>
          <a:p>
            <a:r>
              <a:rPr lang="en-US" dirty="0"/>
              <a:t>Mat 23:32  Fill ye up then the measure of your fathers.</a:t>
            </a:r>
          </a:p>
          <a:p>
            <a:r>
              <a:rPr lang="en-US" dirty="0"/>
              <a:t>Mat 23:33  Ye serpents, ye generation of vipers, how can ye escape the damnation of hell?</a:t>
            </a:r>
          </a:p>
          <a:p>
            <a:endParaRPr lang="en-US" dirty="0"/>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5</a:t>
            </a:fld>
            <a:endParaRPr lang="en-US"/>
          </a:p>
        </p:txBody>
      </p:sp>
    </p:spTree>
    <p:extLst>
      <p:ext uri="{BB962C8B-B14F-4D97-AF65-F5344CB8AC3E}">
        <p14:creationId xmlns:p14="http://schemas.microsoft.com/office/powerpoint/2010/main" val="168222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feeling of certain things that we need to attend to from our old life just may be how the Devil “chokes out” the WORD from our heart!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 13:22  He also that received seed among the thorns is he that heareth the word; and the care of this world, and the deceitfulness of riches, choke the word, and he becometh unfruitful.</a:t>
            </a:r>
          </a:p>
        </p:txBody>
      </p:sp>
      <p:sp>
        <p:nvSpPr>
          <p:cNvPr id="4" name="Slide Number Placeholder 3"/>
          <p:cNvSpPr>
            <a:spLocks noGrp="1"/>
          </p:cNvSpPr>
          <p:nvPr>
            <p:ph type="sldNum" sz="quarter" idx="5"/>
          </p:nvPr>
        </p:nvSpPr>
        <p:spPr/>
        <p:txBody>
          <a:bodyPr/>
          <a:lstStyle/>
          <a:p>
            <a:fld id="{CC712FA3-BBC1-494D-8589-D05A3A28351B}" type="slidenum">
              <a:rPr lang="en-US" smtClean="0"/>
              <a:t>6</a:t>
            </a:fld>
            <a:endParaRPr lang="en-US"/>
          </a:p>
        </p:txBody>
      </p:sp>
    </p:spTree>
    <p:extLst>
      <p:ext uri="{BB962C8B-B14F-4D97-AF65-F5344CB8AC3E}">
        <p14:creationId xmlns:p14="http://schemas.microsoft.com/office/powerpoint/2010/main" val="330252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knew the need to leave certain things undone…</a:t>
            </a:r>
          </a:p>
          <a:p>
            <a:endParaRPr lang="en-US" dirty="0"/>
          </a:p>
          <a:p>
            <a:r>
              <a:rPr lang="en-US" dirty="0"/>
              <a:t>IT DOES MATTER A GREAT DEAL FOR US TO DISCERN WHAT THINGS TO LEAVE UNDONE AND WHAT THINGS NEED SERIOUS ATTENTION!</a:t>
            </a:r>
          </a:p>
        </p:txBody>
      </p:sp>
      <p:sp>
        <p:nvSpPr>
          <p:cNvPr id="4" name="Slide Number Placeholder 3"/>
          <p:cNvSpPr>
            <a:spLocks noGrp="1"/>
          </p:cNvSpPr>
          <p:nvPr>
            <p:ph type="sldNum" sz="quarter" idx="5"/>
          </p:nvPr>
        </p:nvSpPr>
        <p:spPr/>
        <p:txBody>
          <a:bodyPr/>
          <a:lstStyle/>
          <a:p>
            <a:fld id="{CC712FA3-BBC1-494D-8589-D05A3A28351B}" type="slidenum">
              <a:rPr lang="en-US" smtClean="0"/>
              <a:t>7</a:t>
            </a:fld>
            <a:endParaRPr lang="en-US"/>
          </a:p>
        </p:txBody>
      </p:sp>
    </p:spTree>
    <p:extLst>
      <p:ext uri="{BB962C8B-B14F-4D97-AF65-F5344CB8AC3E}">
        <p14:creationId xmlns:p14="http://schemas.microsoft.com/office/powerpoint/2010/main" val="167569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dirty="0">
                <a:solidFill>
                  <a:schemeClr val="tx1"/>
                </a:solidFill>
                <a:effectLst/>
                <a:latin typeface="+mn-lt"/>
                <a:ea typeface="+mn-ea"/>
                <a:cs typeface="+mn-cs"/>
              </a:rPr>
              <a:t>In His last public discourse, Jesus solemnly denounces the Scribes and Pharisees</a:t>
            </a:r>
          </a:p>
          <a:p>
            <a:endParaRPr lang="en-US" dirty="0"/>
          </a:p>
          <a:p>
            <a:r>
              <a:rPr lang="en-US" dirty="0"/>
              <a:t>24  Ye blind guides, which strain at a gnat, and swallow a camel.</a:t>
            </a:r>
          </a:p>
          <a:p>
            <a:r>
              <a:rPr lang="en-US" dirty="0"/>
              <a:t>25  Woe unto you, scribes and Pharisees, hypocrites! for ye make clean the outside of the cup and of the platter, but within they are full of extortion and excess.</a:t>
            </a:r>
          </a:p>
          <a:p>
            <a:r>
              <a:rPr lang="en-US" dirty="0"/>
              <a:t>26  Thou blind Pharisee, cleanse first that which is within the cup and platter, that the outside of them may be clean also.</a:t>
            </a:r>
          </a:p>
          <a:p>
            <a:r>
              <a:rPr lang="en-US" dirty="0"/>
              <a:t>27  Woe unto you, scribes and Pharisees, hypocrites! for ye are like unto whited </a:t>
            </a:r>
            <a:r>
              <a:rPr lang="en-US" dirty="0" err="1"/>
              <a:t>sepulchres</a:t>
            </a:r>
            <a:r>
              <a:rPr lang="en-US" dirty="0"/>
              <a:t>, which indeed appear beautiful outward, but are within full of dead men’s bones, and of all uncleanness.</a:t>
            </a:r>
          </a:p>
          <a:p>
            <a:r>
              <a:rPr lang="en-US" dirty="0"/>
              <a:t>28  Even so ye also outwardly appear righteous unto men, but within ye are full of hypocrisy and iniquity.</a:t>
            </a:r>
          </a:p>
          <a:p>
            <a:endParaRPr lang="en-US" b="1" u="sng" dirty="0"/>
          </a:p>
          <a:p>
            <a:r>
              <a:rPr lang="en-US" b="1" u="sng" dirty="0"/>
              <a:t>ALSO CONSIDER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 23:15  Woe unto you, scribes and Pharisees, hypocrites! for ye compass sea and land to make one proselyte, and when he is made, ye make him twofold more the child of hell than yourselves.</a:t>
            </a:r>
          </a:p>
          <a:p>
            <a:endParaRPr lang="en-US" dirty="0"/>
          </a:p>
          <a:p>
            <a:r>
              <a:rPr lang="en-US" b="1" u="sng" dirty="0"/>
              <a:t>UNFINISHED WORK (JUDGEMENT)</a:t>
            </a:r>
          </a:p>
          <a:p>
            <a:r>
              <a:rPr lang="en-US" u="sng" dirty="0"/>
              <a:t>1Samuel 3:11-14</a:t>
            </a:r>
            <a:r>
              <a:rPr lang="en-US" dirty="0"/>
              <a:t>  - Eli, Hophni &amp; </a:t>
            </a:r>
            <a:r>
              <a:rPr lang="en-US" dirty="0" err="1"/>
              <a:t>Phinneas</a:t>
            </a:r>
            <a:endParaRPr lang="en-US" dirty="0"/>
          </a:p>
          <a:p>
            <a:r>
              <a:rPr lang="en-US" dirty="0"/>
              <a:t>And the LORD said to Samuel, Behold, I will do a thing in Israel, at which both the ears of everyone that heareth it shall tingle. 12  In that day I will perform against Eli all things which I have spoken concerning his house: when I begin, I will also make an end. </a:t>
            </a:r>
            <a:r>
              <a:rPr lang="en-US" u="sng" dirty="0"/>
              <a:t>13  For I have told him that I will judge his house for ever for the iniquity which he </a:t>
            </a:r>
            <a:r>
              <a:rPr lang="en-US" u="sng" dirty="0" err="1"/>
              <a:t>knoweth</a:t>
            </a:r>
            <a:r>
              <a:rPr lang="en-US" u="sng" dirty="0"/>
              <a:t>; because his sons made themselves vile, and he restrained them not</a:t>
            </a:r>
            <a:r>
              <a:rPr lang="en-US" dirty="0"/>
              <a:t>. 14  And therefore I have sworn unto the house of Eli, that </a:t>
            </a:r>
            <a:r>
              <a:rPr lang="en-US" u="sng" dirty="0"/>
              <a:t>the iniquity of Eli's house shall not be purged with sacrifice nor offering for ever.</a:t>
            </a:r>
          </a:p>
          <a:p>
            <a:endParaRPr lang="en-US" u="sng" dirty="0"/>
          </a:p>
          <a:p>
            <a:r>
              <a:rPr lang="en-US" b="1" u="sng" dirty="0"/>
              <a:t>UNFINISHED RECONCILIATION (MERCY)</a:t>
            </a:r>
          </a:p>
          <a:p>
            <a:r>
              <a:rPr lang="en-US" dirty="0"/>
              <a:t>Mat 5:23-24</a:t>
            </a:r>
          </a:p>
          <a:p>
            <a:r>
              <a:rPr lang="en-US" dirty="0"/>
              <a:t>23  Therefore if thou bring thy gift to the altar, and there </a:t>
            </a:r>
            <a:r>
              <a:rPr lang="en-US" u="sng" dirty="0" err="1"/>
              <a:t>rememberest</a:t>
            </a:r>
            <a:r>
              <a:rPr lang="en-US" u="sng" dirty="0"/>
              <a:t> that thy brother hath ought against thee</a:t>
            </a:r>
            <a:r>
              <a:rPr lang="en-US" dirty="0"/>
              <a:t>;</a:t>
            </a:r>
          </a:p>
          <a:p>
            <a:r>
              <a:rPr lang="en-US" dirty="0"/>
              <a:t>24  Leave there thy gift before the altar, and go thy way; first be reconciled to thy brother, and then come and offer thy gift.</a:t>
            </a:r>
          </a:p>
          <a:p>
            <a:endParaRPr lang="en-US" dirty="0"/>
          </a:p>
          <a:p>
            <a:r>
              <a:rPr lang="en-US" b="1" u="sng" dirty="0"/>
              <a:t>UNFINISHED LOVE (FAITH)</a:t>
            </a:r>
          </a:p>
          <a:p>
            <a:r>
              <a:rPr lang="en-US" u="sng" dirty="0"/>
              <a:t>Mat 6:14-15</a:t>
            </a:r>
          </a:p>
          <a:p>
            <a:r>
              <a:rPr lang="en-US" dirty="0"/>
              <a:t>14  For if ye forgive men their trespasses, your heavenly Father will also forgive you:</a:t>
            </a:r>
          </a:p>
          <a:p>
            <a:r>
              <a:rPr lang="en-US" dirty="0"/>
              <a:t>15  But if ye forgive not men their trespasses, neither will your Father forgive your trespasses.</a:t>
            </a:r>
          </a:p>
          <a:p>
            <a:endParaRPr lang="en-US" dirty="0"/>
          </a:p>
          <a:p>
            <a:r>
              <a:rPr lang="en-US" u="sng" dirty="0"/>
              <a:t>Philemon 1:10-17 </a:t>
            </a:r>
            <a:r>
              <a:rPr lang="en-US" dirty="0"/>
              <a:t> - EXCELLENT EXAMPLE</a:t>
            </a:r>
          </a:p>
          <a:p>
            <a:r>
              <a:rPr lang="en-US" dirty="0"/>
              <a:t>10  I beseech thee for my son Onesimus, whom I have begotten in my bonds:</a:t>
            </a:r>
          </a:p>
          <a:p>
            <a:r>
              <a:rPr lang="en-US" dirty="0"/>
              <a:t>11  Which in time past was to thee unprofitable, but now profitable to thee and to me:</a:t>
            </a:r>
          </a:p>
          <a:p>
            <a:r>
              <a:rPr lang="en-US" dirty="0"/>
              <a:t>12  Whom I have sent again: thou therefore receive him, that is, mine own bowels:</a:t>
            </a:r>
          </a:p>
          <a:p>
            <a:r>
              <a:rPr lang="en-US" dirty="0"/>
              <a:t>13  Whom I would have retained with me, that in thy stead he might have ministered unto me in the bonds of the gospel:</a:t>
            </a:r>
          </a:p>
          <a:p>
            <a:r>
              <a:rPr lang="en-US" dirty="0"/>
              <a:t>14  But without thy mind would I do nothing; that thy benefit should not be as it were of necessity, but willingly.</a:t>
            </a:r>
          </a:p>
          <a:p>
            <a:r>
              <a:rPr lang="en-US" dirty="0"/>
              <a:t>15  For perhaps he therefore departed for a season, that thou shouldest receive him for ever;</a:t>
            </a:r>
          </a:p>
          <a:p>
            <a:r>
              <a:rPr lang="en-US" dirty="0"/>
              <a:t>16  Not now as a servant, but above a servant, a brother beloved, specially to me, but how much more unto thee, both in the flesh, and in the Lord?</a:t>
            </a:r>
          </a:p>
          <a:p>
            <a:r>
              <a:rPr lang="en-US" dirty="0"/>
              <a:t>17  If thou count me therefore a partner, receive him as myself.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VS. 18  If he hath wronged thee, or </a:t>
            </a:r>
            <a:r>
              <a:rPr lang="en-US" dirty="0" err="1"/>
              <a:t>oweth</a:t>
            </a:r>
            <a:r>
              <a:rPr lang="en-US" dirty="0"/>
              <a:t> thee ought, put that on mine account;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8</a:t>
            </a:fld>
            <a:endParaRPr lang="en-US"/>
          </a:p>
        </p:txBody>
      </p:sp>
    </p:spTree>
    <p:extLst>
      <p:ext uri="{BB962C8B-B14F-4D97-AF65-F5344CB8AC3E}">
        <p14:creationId xmlns:p14="http://schemas.microsoft.com/office/powerpoint/2010/main" val="113522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29  And Paul said, I would to God, that not only thou, but also all that hear me this day, were both almost, and altogether such as I am, except these bonds.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5:15  See then that ye walk circumspectly, not as fools, but as 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5:16  Redeeming the time, because the days are evil.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5:17  Wherefore be ye not unwise, but understanding what the will of the Lord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5:18  And be not drunk with wine, wherein is excess; but be filled with the 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5:19  Speaking to yourselves in psalms and hymns and spiritual songs, singing and making melody in your heart to the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5:20  Giving thanks always for all things unto God and the Father in the name of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Eph 5:21  Submitting yourselves one to another in the fear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Joh 9:4  I must work the works of him that sent me, while it is day: the night cometh, when no man can work.</a:t>
            </a:r>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9</a:t>
            </a:fld>
            <a:endParaRPr lang="en-US"/>
          </a:p>
        </p:txBody>
      </p:sp>
    </p:spTree>
    <p:extLst>
      <p:ext uri="{BB962C8B-B14F-4D97-AF65-F5344CB8AC3E}">
        <p14:creationId xmlns:p14="http://schemas.microsoft.com/office/powerpoint/2010/main" val="59096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  Luke 12:35-40  **</a:t>
            </a:r>
          </a:p>
          <a:p>
            <a:r>
              <a:rPr lang="en-US" dirty="0"/>
              <a:t>35  Let your loins be girded about, and your lights burning;</a:t>
            </a:r>
          </a:p>
          <a:p>
            <a:r>
              <a:rPr lang="en-US" u="sng" dirty="0"/>
              <a:t>36  And ye yourselves like unto men that wait for their lord, when he will return from the wedding; that when he cometh and </a:t>
            </a:r>
            <a:r>
              <a:rPr lang="en-US" u="sng" dirty="0" err="1"/>
              <a:t>knocketh</a:t>
            </a:r>
            <a:r>
              <a:rPr lang="en-US" u="sng" dirty="0"/>
              <a:t>, they may open unto him immediately.</a:t>
            </a:r>
          </a:p>
          <a:p>
            <a:r>
              <a:rPr lang="en-US" dirty="0"/>
              <a:t>37  Blessed are those servants, whom the lord when he cometh shall find watching: verily I say unto you, that he shall gird himself, and make them to sit down to meat, and will come forth and serve them.</a:t>
            </a:r>
          </a:p>
          <a:p>
            <a:r>
              <a:rPr lang="en-US" dirty="0"/>
              <a:t>38  And if he shall come in the second watch, or come in the third watch, and find them so, blessed are those servants.</a:t>
            </a:r>
          </a:p>
          <a:p>
            <a:r>
              <a:rPr lang="en-US" dirty="0"/>
              <a:t>39  And this know, that if the </a:t>
            </a:r>
            <a:r>
              <a:rPr lang="en-US" dirty="0" err="1"/>
              <a:t>goodman</a:t>
            </a:r>
            <a:r>
              <a:rPr lang="en-US" dirty="0"/>
              <a:t> of the house had known what hour the thief would come, he would have watched, and not have suffered his house to be broken through.</a:t>
            </a:r>
          </a:p>
          <a:p>
            <a:r>
              <a:rPr lang="en-US" dirty="0"/>
              <a:t>40  Be ye therefore ready also: for the Son of man cometh at an hour when ye think not.</a:t>
            </a:r>
          </a:p>
          <a:p>
            <a:endParaRPr lang="en-US" dirty="0"/>
          </a:p>
          <a:p>
            <a:r>
              <a:rPr lang="en-US" dirty="0"/>
              <a:t>DO YOU HAVE UNFINISHED BUSINESS? SALVATION? RECONCILIATION?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a:t>HEAR – ROMANS 10:17</a:t>
            </a:r>
            <a:r>
              <a:rPr lang="en-US" sz="1200" b="0" u="none" dirty="0"/>
              <a:t>  So then faith cometh by hearing, and hearing by the word of God.</a:t>
            </a:r>
            <a:endParaRPr lang="en-US" sz="1200" b="1" u="sng" dirty="0"/>
          </a:p>
          <a:p>
            <a:r>
              <a:rPr lang="en-US" sz="1200" b="1" u="sng" dirty="0"/>
              <a:t>BELIEVE - </a:t>
            </a:r>
            <a:r>
              <a:rPr lang="en-US" sz="1200" u="sng" dirty="0"/>
              <a:t>Hebrews 11:6</a:t>
            </a:r>
            <a:r>
              <a:rPr lang="en-US" sz="1200" u="none" dirty="0"/>
              <a:t>  </a:t>
            </a:r>
            <a:r>
              <a:rPr lang="en-US" sz="1200" dirty="0"/>
              <a:t>But without faith it is impossible to please Him, for he who comes to God must believe that He is, and that He is a rewarder of those who diligently seek Him.</a:t>
            </a:r>
          </a:p>
          <a:p>
            <a:r>
              <a:rPr lang="en-US" sz="1200" u="sng" dirty="0"/>
              <a:t>John 8:24</a:t>
            </a:r>
            <a:r>
              <a:rPr lang="en-US" sz="1200" u="none" dirty="0"/>
              <a:t>  </a:t>
            </a:r>
            <a:r>
              <a:rPr lang="en-US" sz="1200" dirty="0"/>
              <a:t>Therefore I said to you that you will die in your sins; for if you do not believe that I am He, you will die in your sins.“</a:t>
            </a:r>
          </a:p>
          <a:p>
            <a:r>
              <a:rPr lang="en-US" sz="1200" b="1" u="sng" dirty="0"/>
              <a:t>REPENT</a:t>
            </a:r>
            <a:r>
              <a:rPr lang="en-US" sz="1200" u="sng" dirty="0"/>
              <a:t> </a:t>
            </a:r>
            <a:r>
              <a:rPr lang="en-US" sz="1200" b="1" u="sng" dirty="0"/>
              <a:t>-</a:t>
            </a:r>
            <a:r>
              <a:rPr lang="en-US" sz="1200" u="sng" dirty="0"/>
              <a:t> Acts 17:30</a:t>
            </a:r>
            <a:r>
              <a:rPr lang="en-US" sz="1200" u="none" dirty="0"/>
              <a:t>  </a:t>
            </a:r>
            <a:r>
              <a:rPr lang="en-US" sz="1200" dirty="0"/>
              <a:t>Truly, these times of ignorance God overlooked, but now commands all men everywhere to repent,</a:t>
            </a:r>
          </a:p>
          <a:p>
            <a:r>
              <a:rPr lang="en-US" sz="1200" u="sng" dirty="0"/>
              <a:t>Luke 13:3</a:t>
            </a:r>
            <a:r>
              <a:rPr lang="en-US" sz="1200" u="none" dirty="0"/>
              <a:t>  </a:t>
            </a:r>
            <a:r>
              <a:rPr lang="en-US" sz="1200" dirty="0"/>
              <a:t>I tell you, no; but unless you repent you will all likewise perish.</a:t>
            </a:r>
          </a:p>
          <a:p>
            <a:r>
              <a:rPr lang="en-US" sz="1800" b="1" u="sng" dirty="0"/>
              <a:t>Confess -</a:t>
            </a:r>
            <a:r>
              <a:rPr lang="en-US" sz="1800" u="sng" dirty="0"/>
              <a:t> Romans 10:9-10</a:t>
            </a:r>
            <a:r>
              <a:rPr lang="en-US" sz="1800" u="none" dirty="0"/>
              <a:t>  </a:t>
            </a:r>
            <a:r>
              <a:rPr lang="en-US" sz="1800" dirty="0"/>
              <a:t>that if you confess with your mouth the Lord Jesus and believe in your heart that God has raised Him from the dead, you will be saved.  10  For with the heart one believes unto righteousness, and with the mouth confession is made unto salvation.</a:t>
            </a:r>
          </a:p>
          <a:p>
            <a:r>
              <a:rPr lang="en-US" sz="1800" u="sng" dirty="0"/>
              <a:t>Matthew 10:32-33</a:t>
            </a:r>
            <a:r>
              <a:rPr lang="en-US" sz="1800" u="none" dirty="0"/>
              <a:t>  </a:t>
            </a:r>
            <a:r>
              <a:rPr lang="en-US" sz="1800" dirty="0"/>
              <a:t>"Therefore whoever confesses Me before men, him I will also confess before My Father who is in heaven.  33  But whoever denies Me before men, him I will also deny before My Father who is in heaven.</a:t>
            </a:r>
          </a:p>
          <a:p>
            <a:r>
              <a:rPr lang="en-US" sz="1800" b="1" u="sng" dirty="0"/>
              <a:t>Baptism -</a:t>
            </a:r>
            <a:r>
              <a:rPr lang="en-US" sz="1800" u="sng" dirty="0"/>
              <a:t> Mark 16:16</a:t>
            </a:r>
            <a:r>
              <a:rPr lang="en-US" sz="1800" u="none" dirty="0"/>
              <a:t>  </a:t>
            </a:r>
            <a:r>
              <a:rPr lang="en-US" sz="1800" dirty="0"/>
              <a:t>He who believes and is baptized will be saved; but he who does not believe will be condemned.</a:t>
            </a:r>
          </a:p>
          <a:p>
            <a:r>
              <a:rPr lang="en-US" sz="1800" u="sng" dirty="0"/>
              <a:t>Acts 22:16</a:t>
            </a:r>
            <a:r>
              <a:rPr lang="en-US" sz="1800" u="none" dirty="0"/>
              <a:t>  </a:t>
            </a:r>
            <a:r>
              <a:rPr lang="en-US" sz="1800" dirty="0"/>
              <a:t>And now why are you waiting? Arise and be baptized, and wash away your sins, calling on the name of the Lord.'</a:t>
            </a:r>
          </a:p>
          <a:p>
            <a:r>
              <a:rPr lang="en-US" sz="1800" u="sng" dirty="0"/>
              <a:t>Hebrews 5:8-9</a:t>
            </a:r>
            <a:r>
              <a:rPr lang="en-US" sz="1800" u="none" dirty="0"/>
              <a:t>  </a:t>
            </a:r>
            <a:r>
              <a:rPr lang="en-US" sz="1800" dirty="0"/>
              <a:t>though He was a Son, yet He learned obedience by the things which He suffered.  9  And having been perfected, He became the author of eternal salvation to all who obey Him,</a:t>
            </a:r>
          </a:p>
          <a:p>
            <a:r>
              <a:rPr lang="en-US" sz="1800" b="1" u="sng" kern="1200" dirty="0">
                <a:solidFill>
                  <a:schemeClr val="tx1"/>
                </a:solidFill>
                <a:latin typeface="+mn-lt"/>
                <a:ea typeface="+mn-ea"/>
                <a:cs typeface="+mn-cs"/>
              </a:rPr>
              <a:t>Serve -</a:t>
            </a:r>
            <a:r>
              <a:rPr lang="en-US" sz="1800" u="sng" kern="1200" dirty="0">
                <a:solidFill>
                  <a:schemeClr val="tx1"/>
                </a:solidFill>
                <a:latin typeface="+mn-lt"/>
                <a:ea typeface="+mn-ea"/>
                <a:cs typeface="+mn-cs"/>
              </a:rPr>
              <a:t> Revelation 2:10</a:t>
            </a:r>
          </a:p>
          <a:p>
            <a:r>
              <a:rPr lang="en-US" sz="1800" kern="1200" dirty="0">
                <a:solidFill>
                  <a:schemeClr val="tx1"/>
                </a:solidFill>
                <a:latin typeface="+mn-lt"/>
                <a:ea typeface="+mn-ea"/>
                <a:cs typeface="+mn-cs"/>
              </a:rPr>
              <a:t>Do not fear any of those things which you are about to suffer. Indeed, the devil is about to throw some of you into prison, that you may be tested, and you will have tribulation ten days. Be faithful until death, and I will give you the crown of life.</a:t>
            </a:r>
          </a:p>
          <a:p>
            <a:r>
              <a:rPr lang="en-US" sz="1800" u="sng" dirty="0"/>
              <a:t>2 Thessalonians 1:7-9  </a:t>
            </a:r>
          </a:p>
          <a:p>
            <a:r>
              <a:rPr lang="en-US" sz="1800" dirty="0"/>
              <a:t>and to give you who are troubled rest with us when the Lord Jesus is revealed from heaven with His mighty angels,  8  in flaming fire taking vengeance on those who do not know God, and on those who do not obey the gospel of our Lord Jesus Christ.  9  These shall be punished with everlasting destruction from the presence of the Lord and from the glory of His power,</a:t>
            </a:r>
          </a:p>
          <a:p>
            <a:endParaRPr lang="en-US" dirty="0"/>
          </a:p>
        </p:txBody>
      </p:sp>
      <p:sp>
        <p:nvSpPr>
          <p:cNvPr id="4" name="Slide Number Placeholder 3"/>
          <p:cNvSpPr>
            <a:spLocks noGrp="1"/>
          </p:cNvSpPr>
          <p:nvPr>
            <p:ph type="sldNum" sz="quarter" idx="5"/>
          </p:nvPr>
        </p:nvSpPr>
        <p:spPr/>
        <p:txBody>
          <a:bodyPr/>
          <a:lstStyle/>
          <a:p>
            <a:fld id="{CC712FA3-BBC1-494D-8589-D05A3A28351B}" type="slidenum">
              <a:rPr lang="en-US" smtClean="0"/>
              <a:t>10</a:t>
            </a:fld>
            <a:endParaRPr lang="en-US"/>
          </a:p>
        </p:txBody>
      </p:sp>
    </p:spTree>
    <p:extLst>
      <p:ext uri="{BB962C8B-B14F-4D97-AF65-F5344CB8AC3E}">
        <p14:creationId xmlns:p14="http://schemas.microsoft.com/office/powerpoint/2010/main" val="168315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76C8-CD29-C747-AF75-90707D3A4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6EBA45-B04A-2B47-B01E-1FC47A667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605AC-E6B9-3441-8A9A-754B1FCF07EE}"/>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D74A04B0-C689-7844-A6BB-254259B53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86551-4AF2-E94A-AAC6-9931FD8E297F}"/>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4024824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E42C-12BC-2A47-A462-3FCF27A61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5AA38-4565-0A4A-B951-D20259FE6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7C8A8-E678-5A42-9A38-AD7BCDD113F1}"/>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8953150F-521F-1C41-A021-60E67233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87569-5329-B044-8EBA-50C0E88E8E1B}"/>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30712731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31962-E4ED-8042-9D0B-531B068146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0A2BBA-0402-0342-A696-E1393A1D62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EFCF2-0689-6B4E-9B1C-0BC1B5BCB767}"/>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D4AF2650-6D1A-AB4B-BFF3-EFD98124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F2A8C-F76C-9845-8ACC-D0E68CF527D3}"/>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28090953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F26A-D207-6E48-B532-AEE0D96CC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F8A4C-034F-4A4B-B436-2AE29DE90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86FB9-52DC-2E4D-9AAF-CEB7361ABC21}"/>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888E923F-E0B2-064C-95B6-C74319200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6707-C308-5947-A22F-ED9FF37FC8CC}"/>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15336833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A81DE-CA09-B440-842A-98AC8A984D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00A29C-E780-0248-822B-0736685C0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6CE8E-49D6-004C-B5DF-90EBE057ED68}"/>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BB7B2C0E-A5A9-0441-B4FB-84CECF25A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5EC2D-A15B-734A-8970-01E31505EF39}"/>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14109014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D83B-60D7-4144-8C8C-76DC1E1C7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4AAB4-9E22-F746-9E47-CE7402C0D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107AD7-7A64-3E4E-A867-5ADE4F835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B49274-287C-C44F-B787-43903330873D}"/>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6" name="Footer Placeholder 5">
            <a:extLst>
              <a:ext uri="{FF2B5EF4-FFF2-40B4-BE49-F238E27FC236}">
                <a16:creationId xmlns:a16="http://schemas.microsoft.com/office/drawing/2014/main" id="{8D04FE0E-50A9-1F48-B20C-34655CCA64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79202-08B3-C148-B50B-A06F0ED6DE1B}"/>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24219865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F0DE-9AC6-354E-8AAF-7ECAE3597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54DA8B-9EF9-6840-9039-C61958B1B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75DFD-CEDA-2A47-98EB-2925C7337B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E1C4D1-32FF-BC45-85D7-241081898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FD144-E6DD-B542-BCF4-257168460F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C7174-261B-5D4E-8367-E4ADFD39A561}"/>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8" name="Footer Placeholder 7">
            <a:extLst>
              <a:ext uri="{FF2B5EF4-FFF2-40B4-BE49-F238E27FC236}">
                <a16:creationId xmlns:a16="http://schemas.microsoft.com/office/drawing/2014/main" id="{C15C1EFA-56DA-7244-843B-E90117D683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AB984-6CFE-3A45-9221-DC26FBC8241C}"/>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32901111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E4C1-BC99-CC46-A3DB-F4CA30114F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4143B-316C-944C-806D-F6F0AA531F9B}"/>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4" name="Footer Placeholder 3">
            <a:extLst>
              <a:ext uri="{FF2B5EF4-FFF2-40B4-BE49-F238E27FC236}">
                <a16:creationId xmlns:a16="http://schemas.microsoft.com/office/drawing/2014/main" id="{FBD5EA69-C8FE-0140-80EE-2119B89B4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7A816-803E-C94C-9185-659FC7E34458}"/>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139558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2BBE7-9758-364B-8CFC-839D5BDC2FAF}"/>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3" name="Footer Placeholder 2">
            <a:extLst>
              <a:ext uri="{FF2B5EF4-FFF2-40B4-BE49-F238E27FC236}">
                <a16:creationId xmlns:a16="http://schemas.microsoft.com/office/drawing/2014/main" id="{315BE43F-4064-AD49-8D69-9B59396A55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41C88-3DA1-014B-A336-8F234B6758F4}"/>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7714086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8B0D-78EE-3A42-9793-EE3ED8592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227A25-6EC5-124C-AD74-2C125DB12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2F129-A602-9046-A9E5-64B394F2E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73522-760D-BE4E-BCE5-6A769A75A88D}"/>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6" name="Footer Placeholder 5">
            <a:extLst>
              <a:ext uri="{FF2B5EF4-FFF2-40B4-BE49-F238E27FC236}">
                <a16:creationId xmlns:a16="http://schemas.microsoft.com/office/drawing/2014/main" id="{64863910-19AF-2042-96B4-31F9D6D57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91AE1-F4C4-3B46-B656-A29F03EB57BC}"/>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18756921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BA60-3D25-9844-ABFE-AAFBB1A6C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9F73E-E940-5948-AC27-6E6ED80B8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9CB18-9A2F-4B45-B2B3-CE5F53B1A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F4920-D26A-CE45-9DB5-CCC263F582E3}"/>
              </a:ext>
            </a:extLst>
          </p:cNvPr>
          <p:cNvSpPr>
            <a:spLocks noGrp="1"/>
          </p:cNvSpPr>
          <p:nvPr>
            <p:ph type="dt" sz="half" idx="10"/>
          </p:nvPr>
        </p:nvSpPr>
        <p:spPr/>
        <p:txBody>
          <a:bodyPr/>
          <a:lstStyle/>
          <a:p>
            <a:fld id="{FC8C4445-F8E7-9A4D-9368-D5B81605553E}" type="datetimeFigureOut">
              <a:rPr lang="en-US" smtClean="0"/>
              <a:t>1/26/2020</a:t>
            </a:fld>
            <a:endParaRPr lang="en-US"/>
          </a:p>
        </p:txBody>
      </p:sp>
      <p:sp>
        <p:nvSpPr>
          <p:cNvPr id="6" name="Footer Placeholder 5">
            <a:extLst>
              <a:ext uri="{FF2B5EF4-FFF2-40B4-BE49-F238E27FC236}">
                <a16:creationId xmlns:a16="http://schemas.microsoft.com/office/drawing/2014/main" id="{AAA03324-F60D-8A4E-B920-EAC528EF3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25322-1B8B-8642-916F-3E13D2F10421}"/>
              </a:ext>
            </a:extLst>
          </p:cNvPr>
          <p:cNvSpPr>
            <a:spLocks noGrp="1"/>
          </p:cNvSpPr>
          <p:nvPr>
            <p:ph type="sldNum" sz="quarter" idx="12"/>
          </p:nvPr>
        </p:nvSpPr>
        <p:spPr/>
        <p:txBody>
          <a:bodyPr/>
          <a:lstStyle/>
          <a:p>
            <a:fld id="{6AB41A7C-D557-2C4B-979F-400D20F6453B}" type="slidenum">
              <a:rPr lang="en-US" smtClean="0"/>
              <a:t>‹#›</a:t>
            </a:fld>
            <a:endParaRPr lang="en-US"/>
          </a:p>
        </p:txBody>
      </p:sp>
    </p:spTree>
    <p:extLst>
      <p:ext uri="{BB962C8B-B14F-4D97-AF65-F5344CB8AC3E}">
        <p14:creationId xmlns:p14="http://schemas.microsoft.com/office/powerpoint/2010/main" val="40224039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DE6B9-A515-3043-9C09-7711C44A5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A15D8-F525-9743-8115-AE0C849EA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2BA91-5BC7-3D4C-B7F9-907835C7B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C4445-F8E7-9A4D-9368-D5B81605553E}" type="datetimeFigureOut">
              <a:rPr lang="en-US" smtClean="0"/>
              <a:t>1/26/2020</a:t>
            </a:fld>
            <a:endParaRPr lang="en-US"/>
          </a:p>
        </p:txBody>
      </p:sp>
      <p:sp>
        <p:nvSpPr>
          <p:cNvPr id="5" name="Footer Placeholder 4">
            <a:extLst>
              <a:ext uri="{FF2B5EF4-FFF2-40B4-BE49-F238E27FC236}">
                <a16:creationId xmlns:a16="http://schemas.microsoft.com/office/drawing/2014/main" id="{C57B43CA-E63D-0A43-B3C6-7680B1BDC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B9E564-850E-BD44-9287-28DDB1C74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1A7C-D557-2C4B-979F-400D20F6453B}" type="slidenum">
              <a:rPr lang="en-US" smtClean="0"/>
              <a:t>‹#›</a:t>
            </a:fld>
            <a:endParaRPr lang="en-US"/>
          </a:p>
        </p:txBody>
      </p:sp>
    </p:spTree>
    <p:extLst>
      <p:ext uri="{BB962C8B-B14F-4D97-AF65-F5344CB8AC3E}">
        <p14:creationId xmlns:p14="http://schemas.microsoft.com/office/powerpoint/2010/main" val="263110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A031-CC5D-B845-A510-D8115D6D20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C542F06-FD76-564F-BA24-7B72F5B2570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BABFCA2-AC6C-C645-B833-E95BA2C33D06}"/>
              </a:ext>
            </a:extLst>
          </p:cNvPr>
          <p:cNvPicPr>
            <a:picLocks noChangeAspect="1"/>
          </p:cNvPicPr>
          <p:nvPr/>
        </p:nvPicPr>
        <p:blipFill rotWithShape="1">
          <a:blip r:embed="rId2"/>
          <a:srcRect t="16366" b="16366"/>
          <a:stretch/>
        </p:blipFill>
        <p:spPr>
          <a:xfrm>
            <a:off x="0" y="354012"/>
            <a:ext cx="12189904" cy="6149976"/>
          </a:xfrm>
          <a:prstGeom prst="rect">
            <a:avLst/>
          </a:prstGeom>
        </p:spPr>
      </p:pic>
    </p:spTree>
    <p:extLst>
      <p:ext uri="{BB962C8B-B14F-4D97-AF65-F5344CB8AC3E}">
        <p14:creationId xmlns:p14="http://schemas.microsoft.com/office/powerpoint/2010/main" val="33874042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307754" y="290126"/>
            <a:ext cx="8393334" cy="6282124"/>
          </a:xfrm>
        </p:spPr>
        <p:txBody>
          <a:bodyPr anchor="ctr">
            <a:normAutofit/>
          </a:bodyPr>
          <a:lstStyle/>
          <a:p>
            <a:r>
              <a:rPr lang="en-US" sz="4000" b="1" dirty="0"/>
              <a:t>John 14:3  </a:t>
            </a:r>
          </a:p>
          <a:p>
            <a:r>
              <a:rPr lang="en-US" sz="3600" dirty="0">
                <a:solidFill>
                  <a:srgbClr val="FF0000"/>
                </a:solidFill>
              </a:rPr>
              <a:t>And if I go and prepare a place for you, I will come again, and receive you unto myself; that where I am, there ye may be also.</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65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9254442" y="3117260"/>
            <a:ext cx="1462088" cy="623479"/>
          </a:xfrm>
          <a:prstGeom prst="rect">
            <a:avLst/>
          </a:prstGeom>
        </p:spPr>
      </p:pic>
    </p:spTree>
    <p:extLst>
      <p:ext uri="{BB962C8B-B14F-4D97-AF65-F5344CB8AC3E}">
        <p14:creationId xmlns:p14="http://schemas.microsoft.com/office/powerpoint/2010/main" val="25640557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146957" y="225424"/>
            <a:ext cx="11870872" cy="6632576"/>
          </a:xfrm>
        </p:spPr>
        <p:txBody>
          <a:bodyPr anchor="ctr">
            <a:normAutofit fontScale="32500" lnSpcReduction="20000"/>
          </a:bodyPr>
          <a:lstStyle/>
          <a:p>
            <a:pPr marL="0" indent="0">
              <a:buNone/>
            </a:pPr>
            <a:r>
              <a:rPr lang="en-US" sz="10000" b="1" u="sng" dirty="0"/>
              <a:t>Hebrews 5:8-6:6</a:t>
            </a:r>
          </a:p>
          <a:p>
            <a:pPr marL="0" indent="0">
              <a:buNone/>
            </a:pPr>
            <a:endParaRPr lang="en-US" sz="1300" b="1" u="sng" dirty="0"/>
          </a:p>
          <a:p>
            <a:pPr marL="0" lvl="0" indent="0">
              <a:lnSpc>
                <a:spcPct val="120000"/>
              </a:lnSpc>
              <a:spcBef>
                <a:spcPts val="0"/>
              </a:spcBef>
              <a:buNone/>
              <a:defRPr/>
            </a:pPr>
            <a:r>
              <a:rPr lang="en-US" sz="6800" b="1" dirty="0"/>
              <a:t>5:8</a:t>
            </a:r>
            <a:r>
              <a:rPr lang="en-US" sz="6800" dirty="0"/>
              <a:t>  Though he were a Son, yet learned he obedience by the things which he suffered; 9  And being made perfect, he became the author of eternal salvation unto all them that obey him; 10  Called of God an high priest after the order of </a:t>
            </a:r>
            <a:r>
              <a:rPr lang="en-US" sz="6800" dirty="0" err="1"/>
              <a:t>Melchisedec</a:t>
            </a:r>
            <a:r>
              <a:rPr lang="en-US" sz="6800" dirty="0"/>
              <a:t>. 11  Of whom we have many things to say, and hard to be uttered, seeing ye are dull of hearing. 12  For when for the time ye ought to be teachers, ye have need that one teach you again which be the first principles of the oracles of God; and are become such as have need of milk, and not of strong meat. 13  For every one that </a:t>
            </a:r>
            <a:r>
              <a:rPr lang="en-US" sz="6800" dirty="0" err="1"/>
              <a:t>useth</a:t>
            </a:r>
            <a:r>
              <a:rPr lang="en-US" sz="6800" dirty="0"/>
              <a:t> milk is </a:t>
            </a:r>
            <a:r>
              <a:rPr lang="en-US" sz="6800" dirty="0" err="1"/>
              <a:t>unskilful</a:t>
            </a:r>
            <a:r>
              <a:rPr lang="en-US" sz="6800" dirty="0"/>
              <a:t> in the word of righteousness: for he is a babe. 14  But strong meat </a:t>
            </a:r>
            <a:r>
              <a:rPr lang="en-US" sz="6800" dirty="0" err="1"/>
              <a:t>belongeth</a:t>
            </a:r>
            <a:r>
              <a:rPr lang="en-US" sz="6800" dirty="0"/>
              <a:t> to them that are of full age, even those who by reason of use have their senses exercised to discern both good and evil.</a:t>
            </a:r>
          </a:p>
          <a:p>
            <a:pPr marL="0" indent="0">
              <a:lnSpc>
                <a:spcPct val="120000"/>
              </a:lnSpc>
              <a:buNone/>
            </a:pPr>
            <a:r>
              <a:rPr lang="en-US" sz="6800" b="1" dirty="0"/>
              <a:t>6:1</a:t>
            </a:r>
            <a:r>
              <a:rPr lang="en-US" sz="6800" dirty="0"/>
              <a:t>  Therefore leaving the principles of the doctrine of Christ, let us go on unto perfection; not laying again the foundation of repentance from dead works, and of faith toward God, 2  Of the doctrine of baptisms, and of laying on of hands, and of resurrection of the dead, and of eternal judgment. 3  And this will we do, if God permit. 4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15683367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A031-CC5D-B845-A510-D8115D6D201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C542F06-FD76-564F-BA24-7B72F5B2570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BABFCA2-AC6C-C645-B833-E95BA2C33D06}"/>
              </a:ext>
            </a:extLst>
          </p:cNvPr>
          <p:cNvPicPr>
            <a:picLocks noChangeAspect="1"/>
          </p:cNvPicPr>
          <p:nvPr/>
        </p:nvPicPr>
        <p:blipFill rotWithShape="1">
          <a:blip r:embed="rId3"/>
          <a:srcRect t="16366" b="16366"/>
          <a:stretch/>
        </p:blipFill>
        <p:spPr>
          <a:xfrm>
            <a:off x="0" y="354012"/>
            <a:ext cx="12189904" cy="6149976"/>
          </a:xfrm>
          <a:prstGeom prst="rect">
            <a:avLst/>
          </a:prstGeom>
        </p:spPr>
      </p:pic>
    </p:spTree>
    <p:extLst>
      <p:ext uri="{BB962C8B-B14F-4D97-AF65-F5344CB8AC3E}">
        <p14:creationId xmlns:p14="http://schemas.microsoft.com/office/powerpoint/2010/main" val="2027892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294678" y="393067"/>
            <a:ext cx="5944310" cy="6164895"/>
          </a:xfrm>
        </p:spPr>
        <p:txBody>
          <a:bodyPr anchor="ctr">
            <a:normAutofit/>
          </a:bodyPr>
          <a:lstStyle/>
          <a:p>
            <a:r>
              <a:rPr lang="en-US" sz="4600" b="1" dirty="0"/>
              <a:t>Matthew 4:18-22</a:t>
            </a:r>
          </a:p>
          <a:p>
            <a:r>
              <a:rPr lang="en-US" sz="3600" dirty="0"/>
              <a:t>Simon Peter, and Andrew his brother, straightway left their nets, and followed Jesus</a:t>
            </a:r>
          </a:p>
          <a:p>
            <a:r>
              <a:rPr lang="en-US" sz="3600" dirty="0"/>
              <a:t>James &amp; John, the sons of Zebedee, immediately left the ship and their father, and followed Jesus.</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7884057" y="1731863"/>
            <a:ext cx="3796790" cy="1619069"/>
          </a:xfrm>
          <a:prstGeom prst="rect">
            <a:avLst/>
          </a:prstGeom>
        </p:spPr>
      </p:pic>
    </p:spTree>
    <p:extLst>
      <p:ext uri="{BB962C8B-B14F-4D97-AF65-F5344CB8AC3E}">
        <p14:creationId xmlns:p14="http://schemas.microsoft.com/office/powerpoint/2010/main" val="571101900"/>
      </p:ext>
    </p:extLst>
  </p:cSld>
  <p:clrMapOvr>
    <a:overrideClrMapping bg1="dk1" tx1="lt1" bg2="dk2" tx2="lt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294678" y="393067"/>
            <a:ext cx="5944310" cy="6164895"/>
          </a:xfrm>
        </p:spPr>
        <p:txBody>
          <a:bodyPr anchor="t">
            <a:normAutofit lnSpcReduction="10000"/>
          </a:bodyPr>
          <a:lstStyle/>
          <a:p>
            <a:r>
              <a:rPr lang="en-US" sz="3600" b="1" dirty="0"/>
              <a:t>Luke 9:57-60 </a:t>
            </a:r>
            <a:r>
              <a:rPr lang="en-US" sz="1800" dirty="0"/>
              <a:t> </a:t>
            </a:r>
          </a:p>
          <a:p>
            <a:r>
              <a:rPr lang="en-US" dirty="0"/>
              <a:t>And it came to pass, that, as they went in the way, a certain man said unto him, Lord, I will follow thee whithersoever thou </a:t>
            </a:r>
            <a:r>
              <a:rPr lang="en-US" dirty="0" err="1"/>
              <a:t>goest</a:t>
            </a:r>
            <a:r>
              <a:rPr lang="en-US" dirty="0"/>
              <a:t>. 58  And Jesus said unto him, Foxes have holes, and birds of the air have nests; but the Son of man hath not where to lay his head. 59  And he said unto another, Follow me. But he said, Lord, suffer me first to go and bury my father. </a:t>
            </a:r>
          </a:p>
          <a:p>
            <a:r>
              <a:rPr lang="en-US" dirty="0"/>
              <a:t>60  Jesus said unto him, Let the dead bury their dead: but go thou and preach the kingdom of God.</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7884057" y="1731863"/>
            <a:ext cx="3796790" cy="1619069"/>
          </a:xfrm>
          <a:prstGeom prst="rect">
            <a:avLst/>
          </a:prstGeom>
        </p:spPr>
      </p:pic>
    </p:spTree>
    <p:extLst>
      <p:ext uri="{BB962C8B-B14F-4D97-AF65-F5344CB8AC3E}">
        <p14:creationId xmlns:p14="http://schemas.microsoft.com/office/powerpoint/2010/main" val="1139356126"/>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294678" y="393067"/>
            <a:ext cx="5944310" cy="6164895"/>
          </a:xfrm>
        </p:spPr>
        <p:txBody>
          <a:bodyPr anchor="t">
            <a:normAutofit/>
          </a:bodyPr>
          <a:lstStyle/>
          <a:p>
            <a:r>
              <a:rPr lang="en-US" sz="3600" b="1" dirty="0"/>
              <a:t>Luke 9:61-62  </a:t>
            </a:r>
          </a:p>
          <a:p>
            <a:r>
              <a:rPr lang="en-US" sz="3600" dirty="0"/>
              <a:t>And another also said, Lord, I will follow thee; but let me first go bid them farewell, which are at home at my house. </a:t>
            </a:r>
          </a:p>
          <a:p>
            <a:r>
              <a:rPr lang="en-US" sz="3600" dirty="0"/>
              <a:t>62  And Jesus said unto him, No man, having put his hand to the plough, and looking back, is fit for the kingdom of God.</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7884057" y="1731863"/>
            <a:ext cx="3796790" cy="1619069"/>
          </a:xfrm>
          <a:prstGeom prst="rect">
            <a:avLst/>
          </a:prstGeom>
        </p:spPr>
      </p:pic>
    </p:spTree>
    <p:extLst>
      <p:ext uri="{BB962C8B-B14F-4D97-AF65-F5344CB8AC3E}">
        <p14:creationId xmlns:p14="http://schemas.microsoft.com/office/powerpoint/2010/main" val="1078302671"/>
      </p:ext>
    </p:extLst>
  </p:cSld>
  <p:clrMapOvr>
    <a:overrideClrMapping bg1="dk1" tx1="lt1" bg2="dk2" tx2="lt2" accent1="accent1" accent2="accent2" accent3="accent3" accent4="accent4" accent5="accent5" accent6="accent6" hlink="hlink" folHlink="folHlink"/>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307754" y="290126"/>
            <a:ext cx="8393334" cy="6282124"/>
          </a:xfrm>
        </p:spPr>
        <p:txBody>
          <a:bodyPr anchor="ctr">
            <a:normAutofit/>
          </a:bodyPr>
          <a:lstStyle/>
          <a:p>
            <a:r>
              <a:rPr lang="en-US" sz="4400" b="1" dirty="0"/>
              <a:t>Philippians 3:13&amp;14</a:t>
            </a:r>
          </a:p>
          <a:p>
            <a:r>
              <a:rPr lang="en-US" sz="4000" dirty="0"/>
              <a:t>Brethren, I count not myself to have apprehended: but this one thing I do, forgetting those things which are behind, and reaching forth unto those things which are before, 14  I press toward the mark for the prize of the high calling of God in Christ Jesus.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65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9254442" y="3117260"/>
            <a:ext cx="1462088" cy="623479"/>
          </a:xfrm>
          <a:prstGeom prst="rect">
            <a:avLst/>
          </a:prstGeom>
        </p:spPr>
      </p:pic>
    </p:spTree>
    <p:extLst>
      <p:ext uri="{BB962C8B-B14F-4D97-AF65-F5344CB8AC3E}">
        <p14:creationId xmlns:p14="http://schemas.microsoft.com/office/powerpoint/2010/main" val="27207250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252411" y="225424"/>
            <a:ext cx="11720513" cy="5418139"/>
          </a:xfrm>
        </p:spPr>
        <p:txBody>
          <a:bodyPr anchor="ctr"/>
          <a:lstStyle/>
          <a:p>
            <a:r>
              <a:rPr lang="en-US" sz="4000" b="1" dirty="0"/>
              <a:t>Matthew 23:23</a:t>
            </a:r>
            <a:endParaRPr lang="en-US" dirty="0"/>
          </a:p>
          <a:p>
            <a:r>
              <a:rPr lang="en-US" sz="3600" dirty="0"/>
              <a:t>Woe unto you, scribes and Pharisees, hypocrites! for ye pay tithe of mint and anise and </a:t>
            </a:r>
            <a:r>
              <a:rPr lang="en-US" sz="3600" dirty="0" err="1"/>
              <a:t>cummin</a:t>
            </a:r>
            <a:r>
              <a:rPr lang="en-US" sz="3600" dirty="0"/>
              <a:t>, and have omitted the weightier matters of the law, judgment, mercy, and faith: </a:t>
            </a:r>
            <a:r>
              <a:rPr lang="en-US" sz="3600" u="sng" dirty="0"/>
              <a:t>these ought ye to have done</a:t>
            </a:r>
            <a:r>
              <a:rPr lang="en-US" sz="3600" dirty="0"/>
              <a:t>, and not to leave the other undone.</a:t>
            </a:r>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9701211" y="5774964"/>
            <a:ext cx="2271713" cy="968736"/>
          </a:xfrm>
          <a:prstGeom prst="rect">
            <a:avLst/>
          </a:prstGeom>
        </p:spPr>
      </p:pic>
    </p:spTree>
    <p:extLst>
      <p:ext uri="{BB962C8B-B14F-4D97-AF65-F5344CB8AC3E}">
        <p14:creationId xmlns:p14="http://schemas.microsoft.com/office/powerpoint/2010/main" val="25485379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FA7B-E379-2843-A04B-7B6C18A8EBBF}"/>
              </a:ext>
            </a:extLst>
          </p:cNvPr>
          <p:cNvSpPr>
            <a:spLocks noGrp="1"/>
          </p:cNvSpPr>
          <p:nvPr>
            <p:ph idx="1"/>
          </p:nvPr>
        </p:nvSpPr>
        <p:spPr>
          <a:xfrm>
            <a:off x="252411" y="225424"/>
            <a:ext cx="11720513" cy="5418139"/>
          </a:xfrm>
        </p:spPr>
        <p:txBody>
          <a:bodyPr anchor="ctr">
            <a:normAutofit/>
          </a:bodyPr>
          <a:lstStyle/>
          <a:p>
            <a:r>
              <a:rPr lang="en-US" sz="3600" b="1" u="sng" dirty="0"/>
              <a:t>Act 26:27-29</a:t>
            </a:r>
          </a:p>
          <a:p>
            <a:r>
              <a:rPr lang="en-US" sz="3200" dirty="0"/>
              <a:t>King Agrippa, </a:t>
            </a:r>
            <a:r>
              <a:rPr lang="en-US" sz="3200" dirty="0" err="1"/>
              <a:t>believest</a:t>
            </a:r>
            <a:r>
              <a:rPr lang="en-US" sz="3200" dirty="0"/>
              <a:t> thou the prophets? I know that thou </a:t>
            </a:r>
            <a:r>
              <a:rPr lang="en-US" sz="3200" dirty="0" err="1"/>
              <a:t>believest</a:t>
            </a:r>
            <a:r>
              <a:rPr lang="en-US" sz="3200" dirty="0"/>
              <a:t>. 28  Then Agrippa said unto Paul, Almost thou </a:t>
            </a:r>
            <a:r>
              <a:rPr lang="en-US" sz="3200" dirty="0" err="1"/>
              <a:t>persuadest</a:t>
            </a:r>
            <a:r>
              <a:rPr lang="en-US" sz="3200" dirty="0"/>
              <a:t> me to be a Christian…</a:t>
            </a:r>
          </a:p>
        </p:txBody>
      </p:sp>
      <p:pic>
        <p:nvPicPr>
          <p:cNvPr id="4" name="Picture 3">
            <a:extLst>
              <a:ext uri="{FF2B5EF4-FFF2-40B4-BE49-F238E27FC236}">
                <a16:creationId xmlns:a16="http://schemas.microsoft.com/office/drawing/2014/main" id="{CC31825B-EE4D-744C-B586-C461BB2C37E6}"/>
              </a:ext>
            </a:extLst>
          </p:cNvPr>
          <p:cNvPicPr>
            <a:picLocks noChangeAspect="1"/>
          </p:cNvPicPr>
          <p:nvPr/>
        </p:nvPicPr>
        <p:blipFill rotWithShape="1">
          <a:blip r:embed="rId3"/>
          <a:srcRect l="26490" t="36717" r="26510" b="36560"/>
          <a:stretch/>
        </p:blipFill>
        <p:spPr>
          <a:xfrm>
            <a:off x="9701211" y="5774964"/>
            <a:ext cx="2271713" cy="968736"/>
          </a:xfrm>
          <a:prstGeom prst="rect">
            <a:avLst/>
          </a:prstGeom>
        </p:spPr>
      </p:pic>
    </p:spTree>
    <p:extLst>
      <p:ext uri="{BB962C8B-B14F-4D97-AF65-F5344CB8AC3E}">
        <p14:creationId xmlns:p14="http://schemas.microsoft.com/office/powerpoint/2010/main" val="289088802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2954</Words>
  <Application>Microsoft Office PowerPoint</Application>
  <PresentationFormat>Widescreen</PresentationFormat>
  <Paragraphs>155</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 Helmick</dc:creator>
  <cp:lastModifiedBy>User</cp:lastModifiedBy>
  <cp:revision>16</cp:revision>
  <dcterms:created xsi:type="dcterms:W3CDTF">2020-01-26T01:02:42Z</dcterms:created>
  <dcterms:modified xsi:type="dcterms:W3CDTF">2020-01-26T22:41:06Z</dcterms:modified>
</cp:coreProperties>
</file>