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1"/>
  </p:notesMasterIdLst>
  <p:sldIdLst>
    <p:sldId id="261" r:id="rId2"/>
    <p:sldId id="264" r:id="rId3"/>
    <p:sldId id="259" r:id="rId4"/>
    <p:sldId id="258" r:id="rId5"/>
    <p:sldId id="257" r:id="rId6"/>
    <p:sldId id="260" r:id="rId7"/>
    <p:sldId id="263" r:id="rId8"/>
    <p:sldId id="265"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2"/>
    <p:restoredTop sz="54027"/>
  </p:normalViewPr>
  <p:slideViewPr>
    <p:cSldViewPr snapToGrid="0" snapToObjects="1">
      <p:cViewPr varScale="1">
        <p:scale>
          <a:sx n="62" d="100"/>
          <a:sy n="62" d="100"/>
        </p:scale>
        <p:origin x="2982" y="60"/>
      </p:cViewPr>
      <p:guideLst/>
    </p:cSldViewPr>
  </p:slideViewPr>
  <p:notesTextViewPr>
    <p:cViewPr>
      <p:scale>
        <a:sx n="1" d="1"/>
        <a:sy n="1" d="1"/>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8438DA-589E-C847-97FA-51E44BA167EC}" type="datetimeFigureOut">
              <a:rPr lang="en-US" smtClean="0"/>
              <a:t>2/23/2020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CF08C-DBF5-3D49-A6E0-DC505C198057}" type="slidenum">
              <a:rPr lang="en-US" smtClean="0"/>
              <a:t>‹#›</a:t>
            </a:fld>
            <a:endParaRPr lang="en-US"/>
          </a:p>
        </p:txBody>
      </p:sp>
    </p:spTree>
    <p:extLst>
      <p:ext uri="{BB962C8B-B14F-4D97-AF65-F5344CB8AC3E}">
        <p14:creationId xmlns:p14="http://schemas.microsoft.com/office/powerpoint/2010/main" val="4256507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ACF08C-DBF5-3D49-A6E0-DC505C198057}" type="slidenum">
              <a:rPr lang="en-US" smtClean="0"/>
              <a:t>3</a:t>
            </a:fld>
            <a:endParaRPr lang="en-US"/>
          </a:p>
        </p:txBody>
      </p:sp>
    </p:spTree>
    <p:extLst>
      <p:ext uri="{BB962C8B-B14F-4D97-AF65-F5344CB8AC3E}">
        <p14:creationId xmlns:p14="http://schemas.microsoft.com/office/powerpoint/2010/main" val="1339885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1 Timothy 1:3-11</a:t>
            </a:r>
            <a:r>
              <a:rPr lang="en-US" b="1" u="none" dirty="0"/>
              <a:t>  (YOU ARE NOT TOO BAD OR LOST!!!!)</a:t>
            </a:r>
          </a:p>
          <a:p>
            <a:r>
              <a:rPr lang="en-US" dirty="0"/>
              <a:t>3  As I urged you upon my departure for Macedonia, remain on at Ephesus so that you may instruct certain men not to teach strange doctrines,</a:t>
            </a:r>
          </a:p>
          <a:p>
            <a:r>
              <a:rPr lang="en-US" dirty="0"/>
              <a:t>4  nor to pay attention to myths and endless genealogies, which give rise to mere speculation rather than furthering the administration of God which is by faith.</a:t>
            </a:r>
          </a:p>
          <a:p>
            <a:r>
              <a:rPr lang="en-US" dirty="0"/>
              <a:t>5  But the goal of our instruction is love from a pure heart and a good conscience and a sincere faith.</a:t>
            </a:r>
          </a:p>
          <a:p>
            <a:r>
              <a:rPr lang="en-US" dirty="0"/>
              <a:t>6  For some men, straying from these things, have turned aside to fruitless discussion,</a:t>
            </a:r>
          </a:p>
          <a:p>
            <a:r>
              <a:rPr lang="en-US" dirty="0"/>
              <a:t>7  wanting to be teachers of the Law, even though they do not understand either what they are saying or the matters about which they make confident assertions.</a:t>
            </a:r>
          </a:p>
          <a:p>
            <a:r>
              <a:rPr lang="en-US" dirty="0"/>
              <a:t>8  But we know that the Law is good, if one uses it lawfully,</a:t>
            </a:r>
          </a:p>
          <a:p>
            <a:r>
              <a:rPr lang="en-US" dirty="0"/>
              <a:t>9  realizing the fact that law is not made for a righteous person, but for those who are lawless and rebellious, for the ungodly and sinners, for the unholy and profane, for those who kill their fathers or mothers, for murderers</a:t>
            </a:r>
          </a:p>
          <a:p>
            <a:r>
              <a:rPr lang="en-US" dirty="0"/>
              <a:t>10  and immoral men and homosexuals and kidnappers and liars and perjurers, and whatever else is contrary to sound teaching,</a:t>
            </a:r>
          </a:p>
          <a:p>
            <a:r>
              <a:rPr lang="en-US" dirty="0"/>
              <a:t>11  according to the glorious gospel of the blessed God, with which I have been entrusted.</a:t>
            </a:r>
          </a:p>
          <a:p>
            <a:r>
              <a:rPr lang="en-US" dirty="0"/>
              <a:t>----</a:t>
            </a:r>
          </a:p>
          <a:p>
            <a:r>
              <a:rPr lang="en-US" dirty="0"/>
              <a:t>12  And I thank Christ Jesus our Lord, who hath enabled me, for that he counted me faithful, putting me into the ministry;</a:t>
            </a:r>
          </a:p>
          <a:p>
            <a:r>
              <a:rPr lang="en-US" dirty="0"/>
              <a:t>13  Who was before a blasphemer, and a persecutor, and injurious: but I obtained mercy, because I did it ignorantly in unbelief.</a:t>
            </a:r>
          </a:p>
          <a:p>
            <a:r>
              <a:rPr lang="en-US" u="sng" dirty="0"/>
              <a:t>14  And the grace of our Lord was exceeding abundant with faith and love which is in Christ Jesus.</a:t>
            </a:r>
          </a:p>
          <a:p>
            <a:endParaRPr lang="en-US" dirty="0"/>
          </a:p>
          <a:p>
            <a:endParaRPr lang="en-US" dirty="0"/>
          </a:p>
        </p:txBody>
      </p:sp>
      <p:sp>
        <p:nvSpPr>
          <p:cNvPr id="4" name="Slide Number Placeholder 3"/>
          <p:cNvSpPr>
            <a:spLocks noGrp="1"/>
          </p:cNvSpPr>
          <p:nvPr>
            <p:ph type="sldNum" sz="quarter" idx="5"/>
          </p:nvPr>
        </p:nvSpPr>
        <p:spPr/>
        <p:txBody>
          <a:bodyPr/>
          <a:lstStyle/>
          <a:p>
            <a:fld id="{B9ACF08C-DBF5-3D49-A6E0-DC505C198057}" type="slidenum">
              <a:rPr lang="en-US" smtClean="0"/>
              <a:t>4</a:t>
            </a:fld>
            <a:endParaRPr lang="en-US"/>
          </a:p>
        </p:txBody>
      </p:sp>
    </p:spTree>
    <p:extLst>
      <p:ext uri="{BB962C8B-B14F-4D97-AF65-F5344CB8AC3E}">
        <p14:creationId xmlns:p14="http://schemas.microsoft.com/office/powerpoint/2010/main" val="2607916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1 Timothy 4</a:t>
            </a:r>
          </a:p>
          <a:p>
            <a:r>
              <a:rPr lang="en-US" u="none" dirty="0"/>
              <a:t>1  Now the Spirit </a:t>
            </a:r>
            <a:r>
              <a:rPr lang="en-US" u="none" dirty="0" err="1"/>
              <a:t>speaketh</a:t>
            </a:r>
            <a:r>
              <a:rPr lang="en-US" u="none" dirty="0"/>
              <a:t> expressly, that in the latter times some shall depart from the faith, giving heed to seducing spirits, and doctrines of devils;</a:t>
            </a:r>
          </a:p>
          <a:p>
            <a:r>
              <a:rPr lang="en-US" u="none" dirty="0"/>
              <a:t>2  Speaking lies in hypocrisy; having their conscience seared with a hot iron;</a:t>
            </a:r>
          </a:p>
          <a:p>
            <a:r>
              <a:rPr lang="en-US" u="none" dirty="0"/>
              <a:t>3  Forbidding to marry, and commanding to abstain from meats, which God hath created to be received with thanksgiving of them which believe and know the truth.</a:t>
            </a:r>
          </a:p>
          <a:p>
            <a:r>
              <a:rPr lang="en-US" u="none" dirty="0"/>
              <a:t>4  For every creature of God is good, and nothing to be refused, if it be received with thanksgiving:</a:t>
            </a:r>
          </a:p>
          <a:p>
            <a:r>
              <a:rPr lang="en-US" u="none" dirty="0"/>
              <a:t>5  For it is sanctified by the word of God and prayer.</a:t>
            </a:r>
          </a:p>
          <a:p>
            <a:r>
              <a:rPr lang="en-US" u="none" dirty="0"/>
              <a:t>6  If thou put the brethren in remembrance of these things, thou shalt be a good minister of Jesus Christ, nourished up in the words of faith and of good doctrine, whereunto thou hast attained.</a:t>
            </a:r>
          </a:p>
          <a:p>
            <a:endParaRPr lang="en-US" sz="1200" u="sng" dirty="0"/>
          </a:p>
          <a:p>
            <a:r>
              <a:rPr lang="en-US" sz="1200" u="sng" dirty="0"/>
              <a:t>10  For therefore we both </a:t>
            </a:r>
            <a:r>
              <a:rPr lang="en-US" sz="1200" u="sng" dirty="0" err="1"/>
              <a:t>labour</a:t>
            </a:r>
            <a:r>
              <a:rPr lang="en-US" sz="1200" u="sng" dirty="0"/>
              <a:t> and suffer reproach, because we trust in the living God, who is the </a:t>
            </a:r>
            <a:r>
              <a:rPr lang="en-US" sz="1200" u="sng" dirty="0" err="1"/>
              <a:t>Saviour</a:t>
            </a:r>
            <a:r>
              <a:rPr lang="en-US" sz="1200" u="sng" dirty="0"/>
              <a:t> of all men, specially of those that believe. </a:t>
            </a:r>
          </a:p>
          <a:p>
            <a:r>
              <a:rPr lang="en-US" sz="1200" u="sng" dirty="0"/>
              <a:t>11  These things command and teach.</a:t>
            </a:r>
          </a:p>
          <a:p>
            <a:endParaRPr lang="en-US" u="sng" dirty="0"/>
          </a:p>
          <a:p>
            <a:r>
              <a:rPr lang="en-US" dirty="0"/>
              <a:t>12  Let no man despise thy youth; but </a:t>
            </a:r>
            <a:r>
              <a:rPr lang="en-US" u="sng" dirty="0"/>
              <a:t>be thou an example of the believers, in word, in conversation, in charity, in spirit, in faith, in purity.</a:t>
            </a:r>
          </a:p>
          <a:p>
            <a:r>
              <a:rPr lang="en-US" dirty="0"/>
              <a:t>13  </a:t>
            </a:r>
            <a:r>
              <a:rPr lang="en-US" u="sng" dirty="0"/>
              <a:t>Till I come, give attendance to reading, to exhortation, to doctrine</a:t>
            </a:r>
            <a:r>
              <a:rPr lang="en-US" dirty="0"/>
              <a:t>.</a:t>
            </a:r>
          </a:p>
          <a:p>
            <a:r>
              <a:rPr lang="en-US" dirty="0"/>
              <a:t>14  Neglect not the gift that is in thee, which was given thee by prophecy, with the laying on of the hands of the presbytery.</a:t>
            </a:r>
          </a:p>
          <a:p>
            <a:r>
              <a:rPr lang="en-US" dirty="0"/>
              <a:t>15  </a:t>
            </a:r>
            <a:r>
              <a:rPr lang="en-US" u="sng" dirty="0"/>
              <a:t>Meditate upon these things; give thyself wholly to them</a:t>
            </a:r>
            <a:r>
              <a:rPr lang="en-US" dirty="0"/>
              <a:t>; that thy profiting may appear to all.</a:t>
            </a:r>
          </a:p>
          <a:p>
            <a:r>
              <a:rPr lang="en-US" dirty="0"/>
              <a:t>16  </a:t>
            </a:r>
            <a:r>
              <a:rPr lang="en-US" u="sng" dirty="0"/>
              <a:t>Take heed unto thyself, and unto the doctrine; continue in them: for in doing this thou shalt both save thyself, and them that hear thee.</a:t>
            </a:r>
            <a:r>
              <a:rPr lang="en-US" sz="1400" b="1" u="sng" dirty="0"/>
              <a:t> </a:t>
            </a:r>
          </a:p>
          <a:p>
            <a:endParaRPr lang="en-US" dirty="0"/>
          </a:p>
        </p:txBody>
      </p:sp>
      <p:sp>
        <p:nvSpPr>
          <p:cNvPr id="4" name="Slide Number Placeholder 3"/>
          <p:cNvSpPr>
            <a:spLocks noGrp="1"/>
          </p:cNvSpPr>
          <p:nvPr>
            <p:ph type="sldNum" sz="quarter" idx="5"/>
          </p:nvPr>
        </p:nvSpPr>
        <p:spPr/>
        <p:txBody>
          <a:bodyPr/>
          <a:lstStyle/>
          <a:p>
            <a:fld id="{B9ACF08C-DBF5-3D49-A6E0-DC505C198057}" type="slidenum">
              <a:rPr lang="en-US" smtClean="0"/>
              <a:t>5</a:t>
            </a:fld>
            <a:endParaRPr lang="en-US"/>
          </a:p>
        </p:txBody>
      </p:sp>
    </p:spTree>
    <p:extLst>
      <p:ext uri="{BB962C8B-B14F-4D97-AF65-F5344CB8AC3E}">
        <p14:creationId xmlns:p14="http://schemas.microsoft.com/office/powerpoint/2010/main" val="4158918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Titus</a:t>
            </a:r>
            <a:r>
              <a:rPr lang="en-US" dirty="0"/>
              <a:t> </a:t>
            </a:r>
          </a:p>
          <a:p>
            <a:r>
              <a:rPr lang="en-US" dirty="0"/>
              <a:t>2:1  But speak thou the things which become sound doctrine:</a:t>
            </a:r>
          </a:p>
          <a:p>
            <a:r>
              <a:rPr lang="en-US" dirty="0"/>
              <a:t>2  That the aged men be sober, grave, temperate, sound in faith, in charity, in patience.</a:t>
            </a:r>
          </a:p>
          <a:p>
            <a:r>
              <a:rPr lang="en-US" dirty="0"/>
              <a:t>3  The aged women likewise, that they be in </a:t>
            </a:r>
            <a:r>
              <a:rPr lang="en-US" dirty="0" err="1"/>
              <a:t>behaviour</a:t>
            </a:r>
            <a:r>
              <a:rPr lang="en-US" dirty="0"/>
              <a:t> as becometh holiness, not false accusers, not given to much wine, teachers of good things;</a:t>
            </a:r>
          </a:p>
          <a:p>
            <a:r>
              <a:rPr lang="en-US" dirty="0"/>
              <a:t>4  That they may teach the young women to be sober, to love their husbands, to love their children,</a:t>
            </a:r>
          </a:p>
          <a:p>
            <a:r>
              <a:rPr lang="en-US" dirty="0"/>
              <a:t>5  To be discreet, chaste, keepers at home, good, obedient to their own husbands, that the word of God be not blasphemed.</a:t>
            </a:r>
          </a:p>
          <a:p>
            <a:r>
              <a:rPr lang="en-US" dirty="0"/>
              <a:t>6  Young men likewise exhort to be sober minded.</a:t>
            </a:r>
          </a:p>
          <a:p>
            <a:r>
              <a:rPr lang="en-US" dirty="0"/>
              <a:t>7  In all things shewing thyself a pattern of good works: in doctrine shewing </a:t>
            </a:r>
            <a:r>
              <a:rPr lang="en-US" dirty="0" err="1"/>
              <a:t>uncorruptness</a:t>
            </a:r>
            <a:r>
              <a:rPr lang="en-US" dirty="0"/>
              <a:t>, gravity, sincerity,</a:t>
            </a:r>
          </a:p>
          <a:p>
            <a:r>
              <a:rPr lang="en-US" dirty="0"/>
              <a:t>8  Sound speech, that cannot be condemned; that he that is of the contrary part may be ashamed, having no evil thing to say of you.</a:t>
            </a:r>
          </a:p>
          <a:p>
            <a:r>
              <a:rPr lang="en-US" dirty="0"/>
              <a:t>9  Exhort servants to be obedient unto their own masters, and to please them well in all things; not answering again;</a:t>
            </a:r>
          </a:p>
          <a:p>
            <a:r>
              <a:rPr lang="en-US" dirty="0"/>
              <a:t>10  Not purloining, but shewing all good fidelity; that they may adorn the doctrine of God our </a:t>
            </a:r>
            <a:r>
              <a:rPr lang="en-US" dirty="0" err="1"/>
              <a:t>Saviour</a:t>
            </a:r>
            <a:r>
              <a:rPr lang="en-US" dirty="0"/>
              <a:t> in all things.</a:t>
            </a:r>
          </a:p>
          <a:p>
            <a:r>
              <a:rPr lang="en-US" dirty="0"/>
              <a:t>11  For the grace of God that bringeth salvation hath appeared to all men,</a:t>
            </a:r>
          </a:p>
          <a:p>
            <a:r>
              <a:rPr lang="en-US" dirty="0"/>
              <a:t>12  Teaching us that, denying ungodliness and worldly lusts, we should live soberly, righteously, and godly, in this present world;</a:t>
            </a:r>
          </a:p>
          <a:p>
            <a:r>
              <a:rPr lang="en-US" dirty="0"/>
              <a:t>13  Looking for that blessed hope, and the glorious appearing of the great God and our </a:t>
            </a:r>
            <a:r>
              <a:rPr lang="en-US" dirty="0" err="1"/>
              <a:t>Saviour</a:t>
            </a:r>
            <a:r>
              <a:rPr lang="en-US" dirty="0"/>
              <a:t> Jesus Christ;</a:t>
            </a:r>
          </a:p>
          <a:p>
            <a:r>
              <a:rPr lang="en-US" dirty="0"/>
              <a:t>14  Who gave himself for us, that he might redeem us from all iniquity, and purify unto himself a peculiar people, zealous of good works.</a:t>
            </a:r>
          </a:p>
          <a:p>
            <a:r>
              <a:rPr lang="en-US" dirty="0"/>
              <a:t>15  These things speak, and exhort, and rebuke with all authority. Let no man despise thee.</a:t>
            </a:r>
          </a:p>
          <a:p>
            <a:endParaRPr lang="en-US" dirty="0"/>
          </a:p>
          <a:p>
            <a:r>
              <a:rPr lang="en-US" dirty="0"/>
              <a:t>3:1  Put them in mind to be subject to principalities and powers, to obey magistrates, to be ready to every good work,</a:t>
            </a:r>
          </a:p>
          <a:p>
            <a:r>
              <a:rPr lang="en-US" dirty="0"/>
              <a:t>2  To speak evil of no man, to be no brawlers, but gentle, shewing all meekness unto all men.</a:t>
            </a:r>
          </a:p>
          <a:p>
            <a:r>
              <a:rPr lang="en-US" dirty="0"/>
              <a:t>3  For we ourselves also were sometimes foolish, disobedient, deceived, serving divers lusts and pleasures, living in malice and envy, hateful, and hating one another.</a:t>
            </a:r>
          </a:p>
          <a:p>
            <a:r>
              <a:rPr lang="en-US" dirty="0"/>
              <a:t>4  But after that the kindness and love of God our </a:t>
            </a:r>
            <a:r>
              <a:rPr lang="en-US" dirty="0" err="1"/>
              <a:t>Saviour</a:t>
            </a:r>
            <a:r>
              <a:rPr lang="en-US" dirty="0"/>
              <a:t> toward man appeared,</a:t>
            </a:r>
          </a:p>
          <a:p>
            <a:r>
              <a:rPr lang="en-US" dirty="0"/>
              <a:t>5  Not by works of righteousness which we have done, but according to his mercy he saved us, by the washing of regeneration, and renewing of the Holy Ghost;</a:t>
            </a:r>
          </a:p>
          <a:p>
            <a:r>
              <a:rPr lang="en-US" dirty="0"/>
              <a:t>6  Which he shed on us abundantly through Jesus Christ our </a:t>
            </a:r>
            <a:r>
              <a:rPr lang="en-US" dirty="0" err="1"/>
              <a:t>Saviour</a:t>
            </a:r>
            <a:r>
              <a:rPr lang="en-US" dirty="0"/>
              <a:t>;</a:t>
            </a:r>
          </a:p>
          <a:p>
            <a:r>
              <a:rPr lang="en-US" dirty="0"/>
              <a:t>7  That being justified by his grace, we should be made heirs according to the hope of eternal life.</a:t>
            </a:r>
          </a:p>
          <a:p>
            <a:r>
              <a:rPr lang="en-US" b="1" dirty="0"/>
              <a:t>8  This is a faithful saying, and these things I will that thou affirm constantly, that they which have believed in God might be careful to maintain good works. These things are good and profitable unto men.</a:t>
            </a:r>
          </a:p>
          <a:p>
            <a:r>
              <a:rPr lang="en-US" dirty="0"/>
              <a:t>9  But avoid foolish questions, and genealogies, and contentions, and strivings about the law; for they are unprofitable and vain.</a:t>
            </a:r>
          </a:p>
          <a:p>
            <a:r>
              <a:rPr lang="en-US" dirty="0"/>
              <a:t>10  A man that is an </a:t>
            </a:r>
            <a:r>
              <a:rPr lang="en-US" dirty="0" err="1"/>
              <a:t>heretick</a:t>
            </a:r>
            <a:r>
              <a:rPr lang="en-US" dirty="0"/>
              <a:t> after the first and second admonition reject;</a:t>
            </a:r>
          </a:p>
          <a:p>
            <a:r>
              <a:rPr lang="en-US" dirty="0"/>
              <a:t>11  Knowing that he that is such is subverted, and </a:t>
            </a:r>
            <a:r>
              <a:rPr lang="en-US" dirty="0" err="1"/>
              <a:t>sinneth</a:t>
            </a:r>
            <a:r>
              <a:rPr lang="en-US" dirty="0"/>
              <a:t>, being condemned of himself.</a:t>
            </a:r>
          </a:p>
          <a:p>
            <a:endParaRPr lang="en-US" dirty="0"/>
          </a:p>
        </p:txBody>
      </p:sp>
      <p:sp>
        <p:nvSpPr>
          <p:cNvPr id="4" name="Slide Number Placeholder 3"/>
          <p:cNvSpPr>
            <a:spLocks noGrp="1"/>
          </p:cNvSpPr>
          <p:nvPr>
            <p:ph type="sldNum" sz="quarter" idx="5"/>
          </p:nvPr>
        </p:nvSpPr>
        <p:spPr/>
        <p:txBody>
          <a:bodyPr/>
          <a:lstStyle/>
          <a:p>
            <a:fld id="{B9ACF08C-DBF5-3D49-A6E0-DC505C198057}" type="slidenum">
              <a:rPr lang="en-US" smtClean="0"/>
              <a:t>6</a:t>
            </a:fld>
            <a:endParaRPr lang="en-US"/>
          </a:p>
        </p:txBody>
      </p:sp>
    </p:spTree>
    <p:extLst>
      <p:ext uri="{BB962C8B-B14F-4D97-AF65-F5344CB8AC3E}">
        <p14:creationId xmlns:p14="http://schemas.microsoft.com/office/powerpoint/2010/main" val="935387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What is it going to take to convince people to believe &amp; obey the Gospel?</a:t>
            </a:r>
          </a:p>
          <a:p>
            <a:endParaRPr lang="en-US" b="1" u="sng" dirty="0"/>
          </a:p>
          <a:p>
            <a:r>
              <a:rPr lang="en-US" b="1" u="sng" dirty="0"/>
              <a:t>John 12:47-50</a:t>
            </a:r>
            <a:r>
              <a:rPr lang="en-US" b="1" dirty="0"/>
              <a:t>  </a:t>
            </a:r>
          </a:p>
          <a:p>
            <a:r>
              <a:rPr lang="en-US" dirty="0"/>
              <a:t>47  If anyone hears my words and does not keep them, I do not judge him; for I did not come to judge the world but to save the world.</a:t>
            </a:r>
          </a:p>
          <a:p>
            <a:r>
              <a:rPr lang="en-US" dirty="0"/>
              <a:t>48  The one who rejects me and does not receive my words has a judge; the word that I have spoken will judge him on the last day.</a:t>
            </a:r>
          </a:p>
          <a:p>
            <a:r>
              <a:rPr lang="en-US" dirty="0"/>
              <a:t>49  For I have not spoken on my own authority, but the Father who sent me has himself given me a commandment—what to say and what to speak.</a:t>
            </a:r>
          </a:p>
          <a:p>
            <a:r>
              <a:rPr lang="en-US" dirty="0"/>
              <a:t>50  And I know that his commandment is eternal life. What I say, therefore, I say as the Father has told me.”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When will people stop resisting?</a:t>
            </a:r>
          </a:p>
          <a:p>
            <a:endParaRPr lang="en-US" dirty="0"/>
          </a:p>
          <a:p>
            <a:r>
              <a:rPr lang="en-US" b="1" u="sng" dirty="0"/>
              <a:t>Act 7</a:t>
            </a:r>
          </a:p>
          <a:p>
            <a:r>
              <a:rPr lang="en-US" dirty="0"/>
              <a:t>51  Ye </a:t>
            </a:r>
            <a:r>
              <a:rPr lang="en-US" dirty="0" err="1"/>
              <a:t>stiffnecked</a:t>
            </a:r>
            <a:r>
              <a:rPr lang="en-US" dirty="0"/>
              <a:t> and uncircumcised in heart and ears, ye do always resist the Holy Ghost: as your fathers did, so do ye.</a:t>
            </a:r>
          </a:p>
          <a:p>
            <a:r>
              <a:rPr lang="en-US" dirty="0"/>
              <a:t>52  Which of the prophets have not your fathers persecuted? and they have slain them which shewed before of the coming of the Just One; of whom ye have been now the betrayers and murderers:</a:t>
            </a:r>
          </a:p>
          <a:p>
            <a:r>
              <a:rPr lang="en-US" dirty="0"/>
              <a:t>53  Who have received the law by the disposition of angels, and have not kept it.</a:t>
            </a:r>
          </a:p>
          <a:p>
            <a:endParaRPr lang="en-US" dirty="0"/>
          </a:p>
        </p:txBody>
      </p:sp>
      <p:sp>
        <p:nvSpPr>
          <p:cNvPr id="4" name="Slide Number Placeholder 3"/>
          <p:cNvSpPr>
            <a:spLocks noGrp="1"/>
          </p:cNvSpPr>
          <p:nvPr>
            <p:ph type="sldNum" sz="quarter" idx="5"/>
          </p:nvPr>
        </p:nvSpPr>
        <p:spPr/>
        <p:txBody>
          <a:bodyPr/>
          <a:lstStyle/>
          <a:p>
            <a:fld id="{B9ACF08C-DBF5-3D49-A6E0-DC505C198057}" type="slidenum">
              <a:rPr lang="en-US" smtClean="0"/>
              <a:t>7</a:t>
            </a:fld>
            <a:endParaRPr lang="en-US"/>
          </a:p>
        </p:txBody>
      </p:sp>
    </p:spTree>
    <p:extLst>
      <p:ext uri="{BB962C8B-B14F-4D97-AF65-F5344CB8AC3E}">
        <p14:creationId xmlns:p14="http://schemas.microsoft.com/office/powerpoint/2010/main" val="1696917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none" dirty="0"/>
              <a:t>From Titus:</a:t>
            </a:r>
          </a:p>
          <a:p>
            <a:r>
              <a:rPr lang="en-US" b="1" u="none" dirty="0"/>
              <a:t>Work for the Christian:</a:t>
            </a:r>
          </a:p>
          <a:p>
            <a:endParaRPr lang="en-US" b="1" u="none" dirty="0"/>
          </a:p>
          <a:p>
            <a:r>
              <a:rPr lang="en-US" b="1" u="none" dirty="0"/>
              <a:t>Sober</a:t>
            </a:r>
          </a:p>
          <a:p>
            <a:r>
              <a:rPr lang="en-US" b="1" u="none" dirty="0"/>
              <a:t>Dignified</a:t>
            </a:r>
          </a:p>
          <a:p>
            <a:r>
              <a:rPr lang="en-US" b="1" u="none" dirty="0"/>
              <a:t>Self Control</a:t>
            </a:r>
          </a:p>
          <a:p>
            <a:r>
              <a:rPr lang="en-US" b="1" u="none" dirty="0"/>
              <a:t>Solid in Faith</a:t>
            </a:r>
          </a:p>
          <a:p>
            <a:r>
              <a:rPr lang="en-US" b="1" u="none" dirty="0"/>
              <a:t>Strong in Love</a:t>
            </a:r>
          </a:p>
          <a:p>
            <a:r>
              <a:rPr lang="en-US" b="1" u="none" dirty="0"/>
              <a:t>Patient</a:t>
            </a:r>
          </a:p>
          <a:p>
            <a:r>
              <a:rPr lang="en-US" b="1" u="none" dirty="0"/>
              <a:t>Willing to teach the younger</a:t>
            </a:r>
          </a:p>
          <a:p>
            <a:r>
              <a:rPr lang="en-US" b="1" u="none" dirty="0"/>
              <a:t>Integrity </a:t>
            </a:r>
          </a:p>
          <a:p>
            <a:r>
              <a:rPr lang="en-US" b="1" u="none" dirty="0"/>
              <a:t>Dignity</a:t>
            </a:r>
          </a:p>
          <a:p>
            <a:r>
              <a:rPr lang="en-US" b="1" u="none" dirty="0"/>
              <a:t>Not Argumentative</a:t>
            </a:r>
          </a:p>
          <a:p>
            <a:r>
              <a:rPr lang="en-US" b="1" u="none" dirty="0"/>
              <a:t>Model of good works</a:t>
            </a:r>
            <a:endParaRPr lang="en-US" u="none" dirty="0"/>
          </a:p>
          <a:p>
            <a:endParaRPr lang="en-US" dirty="0"/>
          </a:p>
        </p:txBody>
      </p:sp>
      <p:sp>
        <p:nvSpPr>
          <p:cNvPr id="4" name="Slide Number Placeholder 3"/>
          <p:cNvSpPr>
            <a:spLocks noGrp="1"/>
          </p:cNvSpPr>
          <p:nvPr>
            <p:ph type="sldNum" sz="quarter" idx="5"/>
          </p:nvPr>
        </p:nvSpPr>
        <p:spPr/>
        <p:txBody>
          <a:bodyPr/>
          <a:lstStyle/>
          <a:p>
            <a:fld id="{B9ACF08C-DBF5-3D49-A6E0-DC505C198057}" type="slidenum">
              <a:rPr lang="en-US" smtClean="0"/>
              <a:t>8</a:t>
            </a:fld>
            <a:endParaRPr lang="en-US"/>
          </a:p>
        </p:txBody>
      </p:sp>
    </p:spTree>
    <p:extLst>
      <p:ext uri="{BB962C8B-B14F-4D97-AF65-F5344CB8AC3E}">
        <p14:creationId xmlns:p14="http://schemas.microsoft.com/office/powerpoint/2010/main" val="60181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a:t>Act 2:38</a:t>
            </a:r>
            <a:r>
              <a:rPr lang="en-US" b="1" u="none" dirty="0"/>
              <a:t> </a:t>
            </a:r>
            <a:r>
              <a:rPr lang="en-US" u="none"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And Peter said to them, “Repent and be baptized every one of you in the name of Jesus Christ for the forgiveness of your sins, and you will receive the gift of the Holy Spirit.</a:t>
            </a:r>
          </a:p>
        </p:txBody>
      </p:sp>
      <p:sp>
        <p:nvSpPr>
          <p:cNvPr id="4" name="Slide Number Placeholder 3"/>
          <p:cNvSpPr>
            <a:spLocks noGrp="1"/>
          </p:cNvSpPr>
          <p:nvPr>
            <p:ph type="sldNum" sz="quarter" idx="5"/>
          </p:nvPr>
        </p:nvSpPr>
        <p:spPr/>
        <p:txBody>
          <a:bodyPr/>
          <a:lstStyle/>
          <a:p>
            <a:fld id="{B9ACF08C-DBF5-3D49-A6E0-DC505C198057}" type="slidenum">
              <a:rPr lang="en-US" smtClean="0"/>
              <a:t>9</a:t>
            </a:fld>
            <a:endParaRPr lang="en-US"/>
          </a:p>
        </p:txBody>
      </p:sp>
    </p:spTree>
    <p:extLst>
      <p:ext uri="{BB962C8B-B14F-4D97-AF65-F5344CB8AC3E}">
        <p14:creationId xmlns:p14="http://schemas.microsoft.com/office/powerpoint/2010/main" val="3580387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2921664"/>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6127530"/>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6454370"/>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2732807"/>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44161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2188300"/>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244416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9428646"/>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078900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1360008"/>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8A87A34-81AB-432B-8DAE-1953F412C126}" type="datetimeFigureOut">
              <a:rPr lang="en-US" smtClean="0"/>
              <a:pPr/>
              <a:t>2/23/2020</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7232905"/>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2/23/2020</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5804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CA06E4-0468-254A-AD56-648C4F991F08}"/>
              </a:ext>
            </a:extLst>
          </p:cNvPr>
          <p:cNvSpPr>
            <a:spLocks noGrp="1"/>
          </p:cNvSpPr>
          <p:nvPr>
            <p:ph idx="1"/>
          </p:nvPr>
        </p:nvSpPr>
        <p:spPr>
          <a:xfrm>
            <a:off x="207358" y="237733"/>
            <a:ext cx="8750375" cy="6434000"/>
          </a:xfrm>
        </p:spPr>
        <p:txBody>
          <a:bodyPr>
            <a:noAutofit/>
          </a:bodyPr>
          <a:lstStyle/>
          <a:p>
            <a:pPr marL="0" indent="0">
              <a:buNone/>
            </a:pPr>
            <a:r>
              <a:rPr lang="en-US" sz="2800" b="1" dirty="0"/>
              <a:t>John 8:31-47 </a:t>
            </a:r>
            <a:r>
              <a:rPr lang="en-US" sz="1700" b="1" dirty="0"/>
              <a:t> </a:t>
            </a:r>
          </a:p>
          <a:p>
            <a:pPr marL="0" indent="0">
              <a:buNone/>
            </a:pPr>
            <a:r>
              <a:rPr lang="en-US" sz="1600" dirty="0"/>
              <a:t>Then said Jesus to those Jews which believed on him, </a:t>
            </a:r>
            <a:r>
              <a:rPr lang="en-US" sz="1600" dirty="0">
                <a:solidFill>
                  <a:srgbClr val="FF0000"/>
                </a:solidFill>
              </a:rPr>
              <a:t>If ye continue in my word, then are ye my disciples indeed; 32  And ye shall know the truth, and the truth shall make you free. </a:t>
            </a:r>
            <a:r>
              <a:rPr lang="en-US" sz="1600" dirty="0"/>
              <a:t>33  They answered him, We be Abraham's seed, and were never in bondage to any man: how </a:t>
            </a:r>
            <a:r>
              <a:rPr lang="en-US" sz="1600" dirty="0" err="1"/>
              <a:t>sayest</a:t>
            </a:r>
            <a:r>
              <a:rPr lang="en-US" sz="1600" dirty="0"/>
              <a:t> thou, Ye shall be made free? 34  Jesus answered them, </a:t>
            </a:r>
            <a:r>
              <a:rPr lang="en-US" sz="1600" dirty="0">
                <a:solidFill>
                  <a:srgbClr val="FF0000"/>
                </a:solidFill>
              </a:rPr>
              <a:t>Verily, verily, I say unto you, Whosoever </a:t>
            </a:r>
            <a:r>
              <a:rPr lang="en-US" sz="1600" dirty="0" err="1">
                <a:solidFill>
                  <a:srgbClr val="FF0000"/>
                </a:solidFill>
              </a:rPr>
              <a:t>committeth</a:t>
            </a:r>
            <a:r>
              <a:rPr lang="en-US" sz="1600" dirty="0">
                <a:solidFill>
                  <a:srgbClr val="FF0000"/>
                </a:solidFill>
              </a:rPr>
              <a:t> sin is the servant of sin. </a:t>
            </a:r>
            <a:r>
              <a:rPr lang="en-US" sz="1600" dirty="0"/>
              <a:t>35  </a:t>
            </a:r>
            <a:r>
              <a:rPr lang="en-US" sz="1600" dirty="0">
                <a:solidFill>
                  <a:srgbClr val="FF0000"/>
                </a:solidFill>
              </a:rPr>
              <a:t>And the servant </a:t>
            </a:r>
            <a:r>
              <a:rPr lang="en-US" sz="1600" dirty="0" err="1">
                <a:solidFill>
                  <a:srgbClr val="FF0000"/>
                </a:solidFill>
              </a:rPr>
              <a:t>abideth</a:t>
            </a:r>
            <a:r>
              <a:rPr lang="en-US" sz="1600" dirty="0">
                <a:solidFill>
                  <a:srgbClr val="FF0000"/>
                </a:solidFill>
              </a:rPr>
              <a:t> not in the house for ever: but the Son </a:t>
            </a:r>
            <a:r>
              <a:rPr lang="en-US" sz="1600" dirty="0" err="1">
                <a:solidFill>
                  <a:srgbClr val="FF0000"/>
                </a:solidFill>
              </a:rPr>
              <a:t>abideth</a:t>
            </a:r>
            <a:r>
              <a:rPr lang="en-US" sz="1600" dirty="0">
                <a:solidFill>
                  <a:srgbClr val="FF0000"/>
                </a:solidFill>
              </a:rPr>
              <a:t> ever. </a:t>
            </a:r>
            <a:r>
              <a:rPr lang="en-US" sz="1600" dirty="0"/>
              <a:t>36 </a:t>
            </a:r>
            <a:r>
              <a:rPr lang="en-US" sz="1600" dirty="0">
                <a:solidFill>
                  <a:srgbClr val="FF0000"/>
                </a:solidFill>
              </a:rPr>
              <a:t> If the Son therefore shall make you free, ye shall be free indeed. </a:t>
            </a:r>
            <a:r>
              <a:rPr lang="en-US" sz="1600" dirty="0"/>
              <a:t>37 </a:t>
            </a:r>
            <a:r>
              <a:rPr lang="en-US" sz="1600" dirty="0">
                <a:solidFill>
                  <a:srgbClr val="FF0000"/>
                </a:solidFill>
              </a:rPr>
              <a:t> I know that ye are Abraham's seed; but ye seek to kill me, because my word hath no place in you. </a:t>
            </a:r>
            <a:r>
              <a:rPr lang="en-US" sz="1600" dirty="0"/>
              <a:t>38 </a:t>
            </a:r>
            <a:r>
              <a:rPr lang="en-US" sz="1600" dirty="0">
                <a:solidFill>
                  <a:srgbClr val="FF0000"/>
                </a:solidFill>
              </a:rPr>
              <a:t> I speak that which I have seen with my Father: and ye do that which ye have seen with your father. </a:t>
            </a:r>
            <a:r>
              <a:rPr lang="en-US" sz="1600" dirty="0"/>
              <a:t>39  They answered and said unto him, Abraham is our father. Jesus saith unto them, </a:t>
            </a:r>
            <a:r>
              <a:rPr lang="en-US" sz="1600" dirty="0">
                <a:solidFill>
                  <a:srgbClr val="FF0000"/>
                </a:solidFill>
              </a:rPr>
              <a:t>If ye were Abraham's children, ye would do the works of Abraham. </a:t>
            </a:r>
            <a:r>
              <a:rPr lang="en-US" sz="1600" dirty="0"/>
              <a:t>40  </a:t>
            </a:r>
            <a:r>
              <a:rPr lang="en-US" sz="1600" dirty="0">
                <a:solidFill>
                  <a:srgbClr val="FF0000"/>
                </a:solidFill>
              </a:rPr>
              <a:t>But now ye seek to kill me, a man that hath told you the truth, which I have heard of God: this did not Abraham.  </a:t>
            </a:r>
            <a:r>
              <a:rPr lang="en-US" sz="1600" dirty="0"/>
              <a:t>41  </a:t>
            </a:r>
            <a:r>
              <a:rPr lang="en-US" sz="1600" dirty="0">
                <a:solidFill>
                  <a:srgbClr val="FF0000"/>
                </a:solidFill>
              </a:rPr>
              <a:t>Ye do the deeds of your father. </a:t>
            </a:r>
            <a:r>
              <a:rPr lang="en-US" sz="1600" dirty="0"/>
              <a:t>Then said they to him, We be not born of fornication; we have one Father, even God. 42  Jesus said unto them,</a:t>
            </a:r>
            <a:r>
              <a:rPr lang="en-US" sz="1600" dirty="0">
                <a:solidFill>
                  <a:srgbClr val="FF0000"/>
                </a:solidFill>
              </a:rPr>
              <a:t> If God were your Father, ye would love me: for I proceeded forth and came from God; neither came I of myself, but he sent me. </a:t>
            </a:r>
            <a:r>
              <a:rPr lang="en-US" sz="1600" dirty="0"/>
              <a:t>43  </a:t>
            </a:r>
            <a:r>
              <a:rPr lang="en-US" sz="1600" dirty="0">
                <a:solidFill>
                  <a:srgbClr val="FF0000"/>
                </a:solidFill>
              </a:rPr>
              <a:t>Why do ye not understand my speech? even because ye cannot hear my word. </a:t>
            </a:r>
            <a:r>
              <a:rPr lang="en-US" sz="1600" dirty="0"/>
              <a:t>44  </a:t>
            </a:r>
            <a:r>
              <a:rPr lang="en-US" sz="1600" dirty="0">
                <a:solidFill>
                  <a:srgbClr val="FF0000"/>
                </a:solidFill>
              </a:rPr>
              <a:t>Ye are of your father the devil, and the lusts of your father ye will do. He was a murderer from the beginning, and abode not in the truth, because there is no truth in him. When he </a:t>
            </a:r>
            <a:r>
              <a:rPr lang="en-US" sz="1600" dirty="0" err="1">
                <a:solidFill>
                  <a:srgbClr val="FF0000"/>
                </a:solidFill>
              </a:rPr>
              <a:t>speaketh</a:t>
            </a:r>
            <a:r>
              <a:rPr lang="en-US" sz="1600" dirty="0">
                <a:solidFill>
                  <a:srgbClr val="FF0000"/>
                </a:solidFill>
              </a:rPr>
              <a:t> a lie, he </a:t>
            </a:r>
            <a:r>
              <a:rPr lang="en-US" sz="1600" dirty="0" err="1">
                <a:solidFill>
                  <a:srgbClr val="FF0000"/>
                </a:solidFill>
              </a:rPr>
              <a:t>speaketh</a:t>
            </a:r>
            <a:r>
              <a:rPr lang="en-US" sz="1600" dirty="0">
                <a:solidFill>
                  <a:srgbClr val="FF0000"/>
                </a:solidFill>
              </a:rPr>
              <a:t> of his own: for he is a liar, and the father of it. </a:t>
            </a:r>
            <a:r>
              <a:rPr lang="en-US" sz="1600" dirty="0"/>
              <a:t>45 </a:t>
            </a:r>
            <a:r>
              <a:rPr lang="en-US" sz="1600" dirty="0">
                <a:solidFill>
                  <a:srgbClr val="FF0000"/>
                </a:solidFill>
              </a:rPr>
              <a:t> And because I tell you the truth, ye believe me not. </a:t>
            </a:r>
            <a:r>
              <a:rPr lang="en-US" sz="1600" dirty="0"/>
              <a:t>46  </a:t>
            </a:r>
            <a:r>
              <a:rPr lang="en-US" sz="1600" dirty="0">
                <a:solidFill>
                  <a:srgbClr val="FF0000"/>
                </a:solidFill>
              </a:rPr>
              <a:t>Which of you </a:t>
            </a:r>
            <a:r>
              <a:rPr lang="en-US" sz="1600" dirty="0" err="1">
                <a:solidFill>
                  <a:srgbClr val="FF0000"/>
                </a:solidFill>
              </a:rPr>
              <a:t>convinceth</a:t>
            </a:r>
            <a:r>
              <a:rPr lang="en-US" sz="1600" dirty="0">
                <a:solidFill>
                  <a:srgbClr val="FF0000"/>
                </a:solidFill>
              </a:rPr>
              <a:t> me of sin? And if I say the truth, why do ye not believe me? </a:t>
            </a:r>
            <a:r>
              <a:rPr lang="en-US" sz="1600" dirty="0"/>
              <a:t>47  </a:t>
            </a:r>
            <a:r>
              <a:rPr lang="en-US" sz="1600" dirty="0">
                <a:solidFill>
                  <a:srgbClr val="FF0000"/>
                </a:solidFill>
              </a:rPr>
              <a:t>He that is of God heareth God's words: ye therefore hear them not, because ye are not of God.</a:t>
            </a:r>
          </a:p>
        </p:txBody>
      </p:sp>
    </p:spTree>
    <p:extLst>
      <p:ext uri="{BB962C8B-B14F-4D97-AF65-F5344CB8AC3E}">
        <p14:creationId xmlns:p14="http://schemas.microsoft.com/office/powerpoint/2010/main" val="498249288"/>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D4A-EA53-6545-8C14-9227532D3825}"/>
              </a:ext>
            </a:extLst>
          </p:cNvPr>
          <p:cNvSpPr>
            <a:spLocks noGrp="1"/>
          </p:cNvSpPr>
          <p:nvPr>
            <p:ph type="ctrTitle"/>
          </p:nvPr>
        </p:nvSpPr>
        <p:spPr/>
        <p:txBody>
          <a:bodyPr/>
          <a:lstStyle/>
          <a:p>
            <a:r>
              <a:rPr lang="en-US" dirty="0"/>
              <a:t>Trust me when I tell you…</a:t>
            </a:r>
          </a:p>
        </p:txBody>
      </p:sp>
    </p:spTree>
    <p:extLst>
      <p:ext uri="{BB962C8B-B14F-4D97-AF65-F5344CB8AC3E}">
        <p14:creationId xmlns:p14="http://schemas.microsoft.com/office/powerpoint/2010/main" val="12861344"/>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D4A-EA53-6545-8C14-9227532D3825}"/>
              </a:ext>
            </a:extLst>
          </p:cNvPr>
          <p:cNvSpPr>
            <a:spLocks noGrp="1"/>
          </p:cNvSpPr>
          <p:nvPr>
            <p:ph type="ctrTitle"/>
          </p:nvPr>
        </p:nvSpPr>
        <p:spPr/>
        <p:txBody>
          <a:bodyPr>
            <a:normAutofit/>
          </a:bodyPr>
          <a:lstStyle/>
          <a:p>
            <a:r>
              <a:rPr lang="en-US" sz="4800" dirty="0"/>
              <a:t>This is a faithful saying…</a:t>
            </a:r>
          </a:p>
        </p:txBody>
      </p:sp>
    </p:spTree>
    <p:extLst>
      <p:ext uri="{BB962C8B-B14F-4D97-AF65-F5344CB8AC3E}">
        <p14:creationId xmlns:p14="http://schemas.microsoft.com/office/powerpoint/2010/main" val="1154264503"/>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A1B2A6-DDB3-3043-9651-2451417EEC83}"/>
              </a:ext>
            </a:extLst>
          </p:cNvPr>
          <p:cNvPicPr>
            <a:picLocks noChangeAspect="1"/>
          </p:cNvPicPr>
          <p:nvPr/>
        </p:nvPicPr>
        <p:blipFill>
          <a:blip r:embed="rId3"/>
          <a:stretch>
            <a:fillRect/>
          </a:stretch>
        </p:blipFill>
        <p:spPr>
          <a:xfrm>
            <a:off x="1405054" y="1632347"/>
            <a:ext cx="6690731" cy="317500"/>
          </a:xfrm>
          <a:prstGeom prst="rect">
            <a:avLst/>
          </a:prstGeom>
        </p:spPr>
      </p:pic>
      <p:sp>
        <p:nvSpPr>
          <p:cNvPr id="2" name="Title 1">
            <a:extLst>
              <a:ext uri="{FF2B5EF4-FFF2-40B4-BE49-F238E27FC236}">
                <a16:creationId xmlns:a16="http://schemas.microsoft.com/office/drawing/2014/main" id="{3AF18FA7-298F-324F-B186-38871FED3192}"/>
              </a:ext>
            </a:extLst>
          </p:cNvPr>
          <p:cNvSpPr>
            <a:spLocks noGrp="1"/>
          </p:cNvSpPr>
          <p:nvPr>
            <p:ph type="title"/>
          </p:nvPr>
        </p:nvSpPr>
        <p:spPr>
          <a:xfrm>
            <a:off x="372974" y="235808"/>
            <a:ext cx="6571343" cy="1049235"/>
          </a:xfrm>
        </p:spPr>
        <p:txBody>
          <a:bodyPr/>
          <a:lstStyle/>
          <a:p>
            <a:r>
              <a:rPr lang="en-US" dirty="0"/>
              <a:t>Trust god</a:t>
            </a:r>
          </a:p>
        </p:txBody>
      </p:sp>
      <p:sp>
        <p:nvSpPr>
          <p:cNvPr id="3" name="Content Placeholder 2">
            <a:extLst>
              <a:ext uri="{FF2B5EF4-FFF2-40B4-BE49-F238E27FC236}">
                <a16:creationId xmlns:a16="http://schemas.microsoft.com/office/drawing/2014/main" id="{CC4D0EE6-A416-E44E-BDDA-295C9C6D69BD}"/>
              </a:ext>
            </a:extLst>
          </p:cNvPr>
          <p:cNvSpPr>
            <a:spLocks noGrp="1"/>
          </p:cNvSpPr>
          <p:nvPr>
            <p:ph idx="1"/>
          </p:nvPr>
        </p:nvSpPr>
        <p:spPr>
          <a:xfrm>
            <a:off x="205705" y="1632347"/>
            <a:ext cx="8715271" cy="4246595"/>
          </a:xfrm>
        </p:spPr>
        <p:txBody>
          <a:bodyPr/>
          <a:lstStyle/>
          <a:p>
            <a:r>
              <a:rPr lang="en-US" sz="3200" b="1" dirty="0"/>
              <a:t>1 Timothy 1:15 </a:t>
            </a:r>
          </a:p>
          <a:p>
            <a:r>
              <a:rPr lang="en-US" sz="2800" dirty="0"/>
              <a:t> </a:t>
            </a:r>
            <a:r>
              <a:rPr lang="en-US" sz="2800" b="1" dirty="0"/>
              <a:t>This is a faithful saying, and worthy of all acceptation</a:t>
            </a:r>
            <a:r>
              <a:rPr lang="en-US" sz="2800" dirty="0"/>
              <a:t>, that Christ Jesus came into the world to save sinners; of whom I am chief.</a:t>
            </a:r>
          </a:p>
        </p:txBody>
      </p:sp>
    </p:spTree>
    <p:extLst>
      <p:ext uri="{BB962C8B-B14F-4D97-AF65-F5344CB8AC3E}">
        <p14:creationId xmlns:p14="http://schemas.microsoft.com/office/powerpoint/2010/main" val="3990952884"/>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A1B2A6-DDB3-3043-9651-2451417EEC83}"/>
              </a:ext>
            </a:extLst>
          </p:cNvPr>
          <p:cNvPicPr>
            <a:picLocks noChangeAspect="1"/>
          </p:cNvPicPr>
          <p:nvPr/>
        </p:nvPicPr>
        <p:blipFill>
          <a:blip r:embed="rId3"/>
          <a:stretch>
            <a:fillRect/>
          </a:stretch>
        </p:blipFill>
        <p:spPr>
          <a:xfrm>
            <a:off x="1405054" y="1632347"/>
            <a:ext cx="6690731" cy="317500"/>
          </a:xfrm>
          <a:prstGeom prst="rect">
            <a:avLst/>
          </a:prstGeom>
        </p:spPr>
      </p:pic>
      <p:sp>
        <p:nvSpPr>
          <p:cNvPr id="2" name="Title 1">
            <a:extLst>
              <a:ext uri="{FF2B5EF4-FFF2-40B4-BE49-F238E27FC236}">
                <a16:creationId xmlns:a16="http://schemas.microsoft.com/office/drawing/2014/main" id="{3AF18FA7-298F-324F-B186-38871FED3192}"/>
              </a:ext>
            </a:extLst>
          </p:cNvPr>
          <p:cNvSpPr>
            <a:spLocks noGrp="1"/>
          </p:cNvSpPr>
          <p:nvPr>
            <p:ph type="title"/>
          </p:nvPr>
        </p:nvSpPr>
        <p:spPr>
          <a:xfrm>
            <a:off x="372974" y="235808"/>
            <a:ext cx="6571343" cy="1049235"/>
          </a:xfrm>
        </p:spPr>
        <p:txBody>
          <a:bodyPr/>
          <a:lstStyle/>
          <a:p>
            <a:r>
              <a:rPr lang="en-US" dirty="0"/>
              <a:t>Trust god</a:t>
            </a:r>
          </a:p>
        </p:txBody>
      </p:sp>
      <p:sp>
        <p:nvSpPr>
          <p:cNvPr id="3" name="Content Placeholder 2">
            <a:extLst>
              <a:ext uri="{FF2B5EF4-FFF2-40B4-BE49-F238E27FC236}">
                <a16:creationId xmlns:a16="http://schemas.microsoft.com/office/drawing/2014/main" id="{CC4D0EE6-A416-E44E-BDDA-295C9C6D69BD}"/>
              </a:ext>
            </a:extLst>
          </p:cNvPr>
          <p:cNvSpPr>
            <a:spLocks noGrp="1"/>
          </p:cNvSpPr>
          <p:nvPr>
            <p:ph idx="1"/>
          </p:nvPr>
        </p:nvSpPr>
        <p:spPr>
          <a:xfrm>
            <a:off x="205705" y="1632347"/>
            <a:ext cx="8715271" cy="4246595"/>
          </a:xfrm>
        </p:spPr>
        <p:txBody>
          <a:bodyPr>
            <a:normAutofit/>
          </a:bodyPr>
          <a:lstStyle/>
          <a:p>
            <a:r>
              <a:rPr lang="en-US" sz="3200" b="1" dirty="0"/>
              <a:t>1Timothy 4:7-9  </a:t>
            </a:r>
          </a:p>
          <a:p>
            <a:r>
              <a:rPr lang="en-US" sz="2800" dirty="0"/>
              <a:t>7  But refuse profane and old wives' fables and exercise thyself rather unto godliness. 8  For bodily exercise </a:t>
            </a:r>
            <a:r>
              <a:rPr lang="en-US" sz="2800" dirty="0" err="1"/>
              <a:t>profiteth</a:t>
            </a:r>
            <a:r>
              <a:rPr lang="en-US" sz="2800" dirty="0"/>
              <a:t> little: but godliness is profitable unto all things, having promise of the life that now is, and of that which is to come. </a:t>
            </a:r>
            <a:r>
              <a:rPr lang="en-US" sz="2800" b="1" dirty="0"/>
              <a:t>9  This is a faithful saying and worthy of all acceptation. </a:t>
            </a:r>
          </a:p>
        </p:txBody>
      </p:sp>
    </p:spTree>
    <p:extLst>
      <p:ext uri="{BB962C8B-B14F-4D97-AF65-F5344CB8AC3E}">
        <p14:creationId xmlns:p14="http://schemas.microsoft.com/office/powerpoint/2010/main" val="241577170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A1B2A6-DDB3-3043-9651-2451417EEC83}"/>
              </a:ext>
            </a:extLst>
          </p:cNvPr>
          <p:cNvPicPr>
            <a:picLocks noChangeAspect="1"/>
          </p:cNvPicPr>
          <p:nvPr/>
        </p:nvPicPr>
        <p:blipFill>
          <a:blip r:embed="rId3"/>
          <a:stretch>
            <a:fillRect/>
          </a:stretch>
        </p:blipFill>
        <p:spPr>
          <a:xfrm>
            <a:off x="1405054" y="1632347"/>
            <a:ext cx="6690731" cy="317500"/>
          </a:xfrm>
          <a:prstGeom prst="rect">
            <a:avLst/>
          </a:prstGeom>
        </p:spPr>
      </p:pic>
      <p:sp>
        <p:nvSpPr>
          <p:cNvPr id="2" name="Title 1">
            <a:extLst>
              <a:ext uri="{FF2B5EF4-FFF2-40B4-BE49-F238E27FC236}">
                <a16:creationId xmlns:a16="http://schemas.microsoft.com/office/drawing/2014/main" id="{3AF18FA7-298F-324F-B186-38871FED3192}"/>
              </a:ext>
            </a:extLst>
          </p:cNvPr>
          <p:cNvSpPr>
            <a:spLocks noGrp="1"/>
          </p:cNvSpPr>
          <p:nvPr>
            <p:ph type="title"/>
          </p:nvPr>
        </p:nvSpPr>
        <p:spPr>
          <a:xfrm>
            <a:off x="372974" y="235808"/>
            <a:ext cx="6571343" cy="1049235"/>
          </a:xfrm>
        </p:spPr>
        <p:txBody>
          <a:bodyPr/>
          <a:lstStyle/>
          <a:p>
            <a:r>
              <a:rPr lang="en-US" dirty="0"/>
              <a:t>Trust god</a:t>
            </a:r>
          </a:p>
        </p:txBody>
      </p:sp>
      <p:sp>
        <p:nvSpPr>
          <p:cNvPr id="3" name="Content Placeholder 2">
            <a:extLst>
              <a:ext uri="{FF2B5EF4-FFF2-40B4-BE49-F238E27FC236}">
                <a16:creationId xmlns:a16="http://schemas.microsoft.com/office/drawing/2014/main" id="{CC4D0EE6-A416-E44E-BDDA-295C9C6D69BD}"/>
              </a:ext>
            </a:extLst>
          </p:cNvPr>
          <p:cNvSpPr>
            <a:spLocks noGrp="1"/>
          </p:cNvSpPr>
          <p:nvPr>
            <p:ph idx="1"/>
          </p:nvPr>
        </p:nvSpPr>
        <p:spPr>
          <a:xfrm>
            <a:off x="205705" y="1632347"/>
            <a:ext cx="8715271" cy="4246595"/>
          </a:xfrm>
        </p:spPr>
        <p:txBody>
          <a:bodyPr>
            <a:normAutofit fontScale="77500" lnSpcReduction="20000"/>
          </a:bodyPr>
          <a:lstStyle/>
          <a:p>
            <a:r>
              <a:rPr lang="en-US" sz="3200" b="1" dirty="0"/>
              <a:t>Titus 3:3-8a </a:t>
            </a:r>
          </a:p>
          <a:p>
            <a:r>
              <a:rPr lang="en-US" sz="2800" dirty="0"/>
              <a:t>3  For we ourselves also were sometimes foolish, disobedient, deceived, serving divers lusts and pleasures, living in malice and envy, hateful, and hating one another. 4  But after that the kindness and love of God our </a:t>
            </a:r>
            <a:r>
              <a:rPr lang="en-US" sz="2800" dirty="0" err="1"/>
              <a:t>Saviour</a:t>
            </a:r>
            <a:r>
              <a:rPr lang="en-US" sz="2800" dirty="0"/>
              <a:t> toward man appeared, 5  Not by works of righteousness which we have done, but according to his mercy he saved us, by the washing of regeneration, and renewing of the Holy Ghost; 6  Which he shed on us abundantly through Jesus Christ our </a:t>
            </a:r>
            <a:r>
              <a:rPr lang="en-US" sz="2800" dirty="0" err="1"/>
              <a:t>Saviour</a:t>
            </a:r>
            <a:r>
              <a:rPr lang="en-US" sz="2800" dirty="0"/>
              <a:t>; 7  That being justified by his grace, we should be made heirs according to the hope of eternal life. </a:t>
            </a:r>
            <a:r>
              <a:rPr lang="en-US" sz="2800" b="1" dirty="0"/>
              <a:t>8  This is a faithful saying</a:t>
            </a:r>
          </a:p>
        </p:txBody>
      </p:sp>
    </p:spTree>
    <p:extLst>
      <p:ext uri="{BB962C8B-B14F-4D97-AF65-F5344CB8AC3E}">
        <p14:creationId xmlns:p14="http://schemas.microsoft.com/office/powerpoint/2010/main" val="2772075259"/>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A1B2A6-DDB3-3043-9651-2451417EEC83}"/>
              </a:ext>
            </a:extLst>
          </p:cNvPr>
          <p:cNvPicPr>
            <a:picLocks noChangeAspect="1"/>
          </p:cNvPicPr>
          <p:nvPr/>
        </p:nvPicPr>
        <p:blipFill>
          <a:blip r:embed="rId3"/>
          <a:stretch>
            <a:fillRect/>
          </a:stretch>
        </p:blipFill>
        <p:spPr>
          <a:xfrm>
            <a:off x="1405054" y="1632347"/>
            <a:ext cx="6690731" cy="317500"/>
          </a:xfrm>
          <a:prstGeom prst="rect">
            <a:avLst/>
          </a:prstGeom>
        </p:spPr>
      </p:pic>
      <p:sp>
        <p:nvSpPr>
          <p:cNvPr id="3" name="Content Placeholder 2">
            <a:extLst>
              <a:ext uri="{FF2B5EF4-FFF2-40B4-BE49-F238E27FC236}">
                <a16:creationId xmlns:a16="http://schemas.microsoft.com/office/drawing/2014/main" id="{CC4D0EE6-A416-E44E-BDDA-295C9C6D69BD}"/>
              </a:ext>
            </a:extLst>
          </p:cNvPr>
          <p:cNvSpPr>
            <a:spLocks noGrp="1"/>
          </p:cNvSpPr>
          <p:nvPr>
            <p:ph idx="1"/>
          </p:nvPr>
        </p:nvSpPr>
        <p:spPr>
          <a:xfrm>
            <a:off x="205705" y="156117"/>
            <a:ext cx="8715271" cy="5722825"/>
          </a:xfrm>
        </p:spPr>
        <p:txBody>
          <a:bodyPr anchor="ctr"/>
          <a:lstStyle/>
          <a:p>
            <a:pPr algn="ctr"/>
            <a:r>
              <a:rPr lang="en-US" sz="4400" b="1" dirty="0"/>
              <a:t>Faithful Sayings</a:t>
            </a:r>
          </a:p>
          <a:p>
            <a:pPr marL="0" indent="0" algn="ctr">
              <a:buNone/>
            </a:pPr>
            <a:endParaRPr lang="en-US" sz="4400" b="1" dirty="0"/>
          </a:p>
          <a:p>
            <a:pPr algn="ctr"/>
            <a:r>
              <a:rPr lang="en-US" sz="4400" dirty="0"/>
              <a:t>He came to save us</a:t>
            </a:r>
          </a:p>
          <a:p>
            <a:pPr algn="ctr"/>
            <a:r>
              <a:rPr lang="en-US" sz="4400" dirty="0"/>
              <a:t>Avoid the nonsense &amp; chatter</a:t>
            </a:r>
          </a:p>
          <a:p>
            <a:pPr algn="ctr"/>
            <a:r>
              <a:rPr lang="en-US" sz="4400" dirty="0"/>
              <a:t>He gave us words to live by</a:t>
            </a:r>
            <a:endParaRPr lang="en-US" sz="4000" dirty="0"/>
          </a:p>
        </p:txBody>
      </p:sp>
    </p:spTree>
    <p:extLst>
      <p:ext uri="{BB962C8B-B14F-4D97-AF65-F5344CB8AC3E}">
        <p14:creationId xmlns:p14="http://schemas.microsoft.com/office/powerpoint/2010/main" val="3191833375"/>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A1B2A6-DDB3-3043-9651-2451417EEC83}"/>
              </a:ext>
            </a:extLst>
          </p:cNvPr>
          <p:cNvPicPr>
            <a:picLocks noChangeAspect="1"/>
          </p:cNvPicPr>
          <p:nvPr/>
        </p:nvPicPr>
        <p:blipFill>
          <a:blip r:embed="rId3"/>
          <a:stretch>
            <a:fillRect/>
          </a:stretch>
        </p:blipFill>
        <p:spPr>
          <a:xfrm>
            <a:off x="1405054" y="1632347"/>
            <a:ext cx="6690731" cy="317500"/>
          </a:xfrm>
          <a:prstGeom prst="rect">
            <a:avLst/>
          </a:prstGeom>
        </p:spPr>
      </p:pic>
      <p:sp>
        <p:nvSpPr>
          <p:cNvPr id="3" name="Content Placeholder 2">
            <a:extLst>
              <a:ext uri="{FF2B5EF4-FFF2-40B4-BE49-F238E27FC236}">
                <a16:creationId xmlns:a16="http://schemas.microsoft.com/office/drawing/2014/main" id="{CC4D0EE6-A416-E44E-BDDA-295C9C6D69BD}"/>
              </a:ext>
            </a:extLst>
          </p:cNvPr>
          <p:cNvSpPr>
            <a:spLocks noGrp="1"/>
          </p:cNvSpPr>
          <p:nvPr>
            <p:ph idx="1"/>
          </p:nvPr>
        </p:nvSpPr>
        <p:spPr>
          <a:xfrm>
            <a:off x="205705" y="156117"/>
            <a:ext cx="8715271" cy="5722825"/>
          </a:xfrm>
        </p:spPr>
        <p:txBody>
          <a:bodyPr anchor="ctr"/>
          <a:lstStyle/>
          <a:p>
            <a:pPr algn="ctr"/>
            <a:r>
              <a:rPr lang="en-US" sz="4400" b="1" dirty="0"/>
              <a:t>Will you listen to God today?</a:t>
            </a:r>
          </a:p>
          <a:p>
            <a:pPr algn="ctr"/>
            <a:r>
              <a:rPr lang="en-US" sz="4400" b="1" dirty="0"/>
              <a:t>Will you believe Him?</a:t>
            </a:r>
          </a:p>
          <a:p>
            <a:pPr algn="ctr"/>
            <a:r>
              <a:rPr lang="en-US" sz="4400" b="1" dirty="0"/>
              <a:t>Will you Obey Him?</a:t>
            </a:r>
            <a:endParaRPr lang="en-US" sz="4000" dirty="0"/>
          </a:p>
        </p:txBody>
      </p:sp>
    </p:spTree>
    <p:extLst>
      <p:ext uri="{BB962C8B-B14F-4D97-AF65-F5344CB8AC3E}">
        <p14:creationId xmlns:p14="http://schemas.microsoft.com/office/powerpoint/2010/main" val="1870092947"/>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A1B2A6-DDB3-3043-9651-2451417EEC83}"/>
              </a:ext>
            </a:extLst>
          </p:cNvPr>
          <p:cNvPicPr>
            <a:picLocks noChangeAspect="1"/>
          </p:cNvPicPr>
          <p:nvPr/>
        </p:nvPicPr>
        <p:blipFill>
          <a:blip r:embed="rId3"/>
          <a:stretch>
            <a:fillRect/>
          </a:stretch>
        </p:blipFill>
        <p:spPr>
          <a:xfrm>
            <a:off x="1405054" y="1632347"/>
            <a:ext cx="6690731" cy="317500"/>
          </a:xfrm>
          <a:prstGeom prst="rect">
            <a:avLst/>
          </a:prstGeom>
        </p:spPr>
      </p:pic>
      <p:sp>
        <p:nvSpPr>
          <p:cNvPr id="2" name="Title 1">
            <a:extLst>
              <a:ext uri="{FF2B5EF4-FFF2-40B4-BE49-F238E27FC236}">
                <a16:creationId xmlns:a16="http://schemas.microsoft.com/office/drawing/2014/main" id="{3AF18FA7-298F-324F-B186-38871FED3192}"/>
              </a:ext>
            </a:extLst>
          </p:cNvPr>
          <p:cNvSpPr>
            <a:spLocks noGrp="1"/>
          </p:cNvSpPr>
          <p:nvPr>
            <p:ph type="title"/>
          </p:nvPr>
        </p:nvSpPr>
        <p:spPr>
          <a:xfrm>
            <a:off x="372974" y="235808"/>
            <a:ext cx="6571343" cy="1049235"/>
          </a:xfrm>
        </p:spPr>
        <p:txBody>
          <a:bodyPr/>
          <a:lstStyle/>
          <a:p>
            <a:r>
              <a:rPr lang="en-US" dirty="0"/>
              <a:t>Trust god</a:t>
            </a:r>
          </a:p>
        </p:txBody>
      </p:sp>
      <p:sp>
        <p:nvSpPr>
          <p:cNvPr id="3" name="Content Placeholder 2">
            <a:extLst>
              <a:ext uri="{FF2B5EF4-FFF2-40B4-BE49-F238E27FC236}">
                <a16:creationId xmlns:a16="http://schemas.microsoft.com/office/drawing/2014/main" id="{CC4D0EE6-A416-E44E-BDDA-295C9C6D69BD}"/>
              </a:ext>
            </a:extLst>
          </p:cNvPr>
          <p:cNvSpPr>
            <a:spLocks noGrp="1"/>
          </p:cNvSpPr>
          <p:nvPr>
            <p:ph idx="1"/>
          </p:nvPr>
        </p:nvSpPr>
        <p:spPr>
          <a:xfrm>
            <a:off x="205705" y="1632347"/>
            <a:ext cx="8715271" cy="4246595"/>
          </a:xfrm>
        </p:spPr>
        <p:txBody>
          <a:bodyPr>
            <a:normAutofit lnSpcReduction="10000"/>
          </a:bodyPr>
          <a:lstStyle/>
          <a:p>
            <a:pPr marL="0" indent="0" algn="ctr">
              <a:buNone/>
            </a:pPr>
            <a:r>
              <a:rPr lang="en-US" sz="3000" dirty="0"/>
              <a:t>A word fitly spoken is like apples of gold in pictures of silver. </a:t>
            </a:r>
            <a:r>
              <a:rPr lang="en-US" sz="2400" i="1" dirty="0"/>
              <a:t>-Proverbs 25:11 </a:t>
            </a:r>
          </a:p>
          <a:p>
            <a:pPr marL="0" indent="0" algn="ctr">
              <a:buNone/>
            </a:pPr>
            <a:r>
              <a:rPr lang="en-US" sz="2400" dirty="0"/>
              <a:t>Let your speech be </a:t>
            </a:r>
            <a:r>
              <a:rPr lang="en-US" sz="2400" dirty="0" err="1"/>
              <a:t>alway</a:t>
            </a:r>
            <a:r>
              <a:rPr lang="en-US" sz="2400" dirty="0"/>
              <a:t> with grace, seasoned with salt, that ye may know how ye ought to answer every man. </a:t>
            </a:r>
            <a:r>
              <a:rPr lang="en-US" sz="2400" i="1" dirty="0"/>
              <a:t>-Colossians 4:6 </a:t>
            </a:r>
          </a:p>
          <a:p>
            <a:pPr marL="0" indent="0" algn="ctr">
              <a:buNone/>
            </a:pPr>
            <a:r>
              <a:rPr lang="en-US" sz="2400" i="1" dirty="0"/>
              <a:t> </a:t>
            </a:r>
          </a:p>
          <a:p>
            <a:pPr marL="0" indent="0" algn="ctr">
              <a:buNone/>
            </a:pPr>
            <a:r>
              <a:rPr lang="en-US" sz="2800" dirty="0">
                <a:solidFill>
                  <a:srgbClr val="FF0000"/>
                </a:solidFill>
              </a:rPr>
              <a:t>The time is fulfilled, and the kingdom of God is at hand: repent ye, and believe the gospel.</a:t>
            </a:r>
          </a:p>
          <a:p>
            <a:pPr marL="0" indent="0" algn="ctr">
              <a:buNone/>
            </a:pPr>
            <a:r>
              <a:rPr lang="en-US" sz="2400" i="1" dirty="0"/>
              <a:t>Mark 1:15  </a:t>
            </a:r>
          </a:p>
        </p:txBody>
      </p:sp>
    </p:spTree>
    <p:extLst>
      <p:ext uri="{BB962C8B-B14F-4D97-AF65-F5344CB8AC3E}">
        <p14:creationId xmlns:p14="http://schemas.microsoft.com/office/powerpoint/2010/main" val="237928714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1066</TotalTime>
  <Words>2336</Words>
  <Application>Microsoft Office PowerPoint</Application>
  <PresentationFormat>On-screen Show (4:3)</PresentationFormat>
  <Paragraphs>122</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Gallery</vt:lpstr>
      <vt:lpstr>PowerPoint Presentation</vt:lpstr>
      <vt:lpstr>Trust me when I tell you…</vt:lpstr>
      <vt:lpstr>This is a faithful saying…</vt:lpstr>
      <vt:lpstr>Trust god</vt:lpstr>
      <vt:lpstr>Trust god</vt:lpstr>
      <vt:lpstr>Trust god</vt:lpstr>
      <vt:lpstr>PowerPoint Presentation</vt:lpstr>
      <vt:lpstr>PowerPoint Presentation</vt:lpstr>
      <vt:lpstr>Trust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Trust me when I tell you…</dc:title>
  <dc:creator>Jamie A. Helmick</dc:creator>
  <cp:lastModifiedBy>User</cp:lastModifiedBy>
  <cp:revision>16</cp:revision>
  <dcterms:created xsi:type="dcterms:W3CDTF">2020-02-22T22:11:28Z</dcterms:created>
  <dcterms:modified xsi:type="dcterms:W3CDTF">2020-02-23T16:42:58Z</dcterms:modified>
</cp:coreProperties>
</file>