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61BEF0D-F0BB-DE4B-95CE-6DB70DBA9567}" type="datetimeFigureOut">
              <a:rPr lang="en-US" smtClean="0"/>
              <a:pPr/>
              <a:t>3/1/2020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6589796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972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875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8244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61BEF0D-F0BB-DE4B-95CE-6DB70DBA9567}" type="datetimeFigureOut">
              <a:rPr lang="en-US" smtClean="0"/>
              <a:pPr/>
              <a:t>3/1/2020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333329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122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1003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9202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450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3/1/2020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34930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3/1/2020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672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61BEF0D-F0BB-DE4B-95CE-6DB70DBA9567}" type="datetimeFigureOut">
              <a:rPr lang="en-US" smtClean="0"/>
              <a:pPr/>
              <a:t>3/1/2020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217C01CDF56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3560098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Prophecy of </a:t>
            </a:r>
            <a:r>
              <a:rPr lang="en-US" dirty="0" err="1"/>
              <a:t>tyre</a:t>
            </a:r>
            <a:endParaRPr lang="en-US" dirty="0"/>
          </a:p>
        </p:txBody>
      </p:sp>
      <p:sp>
        <p:nvSpPr>
          <p:cNvPr id="3" name="Subtitle 2"/>
          <p:cNvSpPr>
            <a:spLocks noGrp="1"/>
          </p:cNvSpPr>
          <p:nvPr>
            <p:ph type="subTitle" idx="1"/>
          </p:nvPr>
        </p:nvSpPr>
        <p:spPr/>
        <p:txBody>
          <a:bodyPr/>
          <a:lstStyle/>
          <a:p>
            <a:r>
              <a:rPr lang="en-US" dirty="0"/>
              <a:t>Ezekiel 26:1-21 and 29:17-21</a:t>
            </a:r>
          </a:p>
        </p:txBody>
      </p:sp>
    </p:spTree>
    <p:extLst>
      <p:ext uri="{BB962C8B-B14F-4D97-AF65-F5344CB8AC3E}">
        <p14:creationId xmlns:p14="http://schemas.microsoft.com/office/powerpoint/2010/main" val="3246469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3" y="625643"/>
            <a:ext cx="9905998" cy="5165558"/>
          </a:xfrm>
        </p:spPr>
        <p:txBody>
          <a:bodyPr/>
          <a:lstStyle/>
          <a:p>
            <a:r>
              <a:rPr lang="en-US" dirty="0"/>
              <a:t>Facts about the ancient city of </a:t>
            </a:r>
            <a:r>
              <a:rPr lang="en-US" dirty="0" err="1"/>
              <a:t>Tyre</a:t>
            </a:r>
            <a:endParaRPr lang="en-US" dirty="0"/>
          </a:p>
          <a:p>
            <a:pPr lvl="1"/>
            <a:r>
              <a:rPr lang="en-US" dirty="0"/>
              <a:t>It is estimated that the city reigned around 2300 years</a:t>
            </a:r>
          </a:p>
          <a:p>
            <a:pPr lvl="1"/>
            <a:r>
              <a:rPr lang="en-US" dirty="0"/>
              <a:t>The city was geographically located for advantageous port access</a:t>
            </a:r>
          </a:p>
          <a:p>
            <a:pPr lvl="2"/>
            <a:r>
              <a:rPr lang="en-US" dirty="0"/>
              <a:t>This cause the city to be described as the wealthiest and most important city of the Phoenician empire</a:t>
            </a:r>
          </a:p>
          <a:p>
            <a:pPr marL="530352" lvl="1" indent="0">
              <a:buNone/>
            </a:pPr>
            <a:r>
              <a:rPr lang="en-US" dirty="0"/>
              <a:t>                                                                    </a:t>
            </a:r>
          </a:p>
        </p:txBody>
      </p:sp>
      <p:pic>
        <p:nvPicPr>
          <p:cNvPr id="4" name="Picture 3"/>
          <p:cNvPicPr>
            <a:picLocks noChangeAspect="1"/>
          </p:cNvPicPr>
          <p:nvPr/>
        </p:nvPicPr>
        <p:blipFill>
          <a:blip r:embed="rId2"/>
          <a:stretch>
            <a:fillRect/>
          </a:stretch>
        </p:blipFill>
        <p:spPr>
          <a:xfrm>
            <a:off x="4275137" y="2901905"/>
            <a:ext cx="3638550" cy="2419350"/>
          </a:xfrm>
          <a:prstGeom prst="rect">
            <a:avLst/>
          </a:prstGeom>
        </p:spPr>
      </p:pic>
    </p:spTree>
    <p:extLst>
      <p:ext uri="{BB962C8B-B14F-4D97-AF65-F5344CB8AC3E}">
        <p14:creationId xmlns:p14="http://schemas.microsoft.com/office/powerpoint/2010/main" val="2926319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3" y="625643"/>
            <a:ext cx="9905998" cy="5165558"/>
          </a:xfrm>
        </p:spPr>
        <p:txBody>
          <a:bodyPr>
            <a:normAutofit/>
          </a:bodyPr>
          <a:lstStyle/>
          <a:p>
            <a:r>
              <a:rPr lang="en-US" sz="2800" dirty="0"/>
              <a:t>Regarded as impregnable</a:t>
            </a:r>
          </a:p>
          <a:p>
            <a:pPr lvl="1"/>
            <a:r>
              <a:rPr lang="en-US" sz="2800" i="0" dirty="0"/>
              <a:t>Wallace Fleming (1966) </a:t>
            </a:r>
            <a:r>
              <a:rPr lang="en-US" sz="2800" dirty="0"/>
              <a:t>The</a:t>
            </a:r>
            <a:r>
              <a:rPr lang="en-US" sz="2800" i="0" dirty="0"/>
              <a:t> </a:t>
            </a:r>
            <a:r>
              <a:rPr lang="en-US" sz="2800" dirty="0"/>
              <a:t>History of </a:t>
            </a:r>
            <a:r>
              <a:rPr lang="en-US" sz="2800" dirty="0" err="1"/>
              <a:t>Tyre</a:t>
            </a:r>
            <a:r>
              <a:rPr lang="en-US" sz="2800" dirty="0"/>
              <a:t> “</a:t>
            </a:r>
            <a:r>
              <a:rPr lang="en-US" sz="2800" i="0" dirty="0"/>
              <a:t>As early as 1400 B.C. </a:t>
            </a:r>
            <a:r>
              <a:rPr lang="en-US" sz="2800" i="0" dirty="0" err="1"/>
              <a:t>Tyre</a:t>
            </a:r>
            <a:r>
              <a:rPr lang="en-US" sz="2800" i="0" dirty="0"/>
              <a:t> was not only a great city but was considered impregnable”</a:t>
            </a:r>
          </a:p>
          <a:p>
            <a:r>
              <a:rPr lang="en-US" sz="2800" dirty="0"/>
              <a:t>It’s coastal locations provided many defensive aspects that made it difficult to attack</a:t>
            </a:r>
          </a:p>
          <a:p>
            <a:r>
              <a:rPr lang="en-US" sz="2800" dirty="0"/>
              <a:t>Because of </a:t>
            </a:r>
            <a:r>
              <a:rPr lang="en-US" sz="2800" dirty="0" err="1"/>
              <a:t>Tyre’s</a:t>
            </a:r>
            <a:r>
              <a:rPr lang="en-US" sz="2800" dirty="0"/>
              <a:t> lofty status, the city was full of greed and violence</a:t>
            </a:r>
          </a:p>
          <a:p>
            <a:pPr lvl="1"/>
            <a:r>
              <a:rPr lang="en-US" sz="2800" dirty="0"/>
              <a:t>Ezekiel 26:2-3</a:t>
            </a:r>
          </a:p>
          <a:p>
            <a:pPr lvl="1"/>
            <a:r>
              <a:rPr lang="en-US" sz="2800" dirty="0" err="1"/>
              <a:t>Tyre</a:t>
            </a:r>
            <a:r>
              <a:rPr lang="en-US" sz="2800" dirty="0"/>
              <a:t> sought to lay waste to Jerusalem for financial gain</a:t>
            </a:r>
          </a:p>
        </p:txBody>
      </p:sp>
    </p:spTree>
    <p:extLst>
      <p:ext uri="{BB962C8B-B14F-4D97-AF65-F5344CB8AC3E}">
        <p14:creationId xmlns:p14="http://schemas.microsoft.com/office/powerpoint/2010/main" val="785319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3" y="625643"/>
            <a:ext cx="9905998" cy="5165558"/>
          </a:xfrm>
        </p:spPr>
        <p:txBody>
          <a:bodyPr>
            <a:normAutofit/>
          </a:bodyPr>
          <a:lstStyle/>
          <a:p>
            <a:r>
              <a:rPr lang="en-US" sz="3200" dirty="0"/>
              <a:t>Ezekiel's prophecy:  Many nations would come against </a:t>
            </a:r>
            <a:r>
              <a:rPr lang="en-US" sz="3200" dirty="0" err="1"/>
              <a:t>Tyre</a:t>
            </a:r>
            <a:endParaRPr lang="en-US" sz="3200" dirty="0"/>
          </a:p>
          <a:p>
            <a:pPr lvl="1"/>
            <a:r>
              <a:rPr lang="en-US" sz="3200" dirty="0"/>
              <a:t>A few months after the prophecy, Nebuchadnezzar siege </a:t>
            </a:r>
            <a:r>
              <a:rPr lang="en-US" sz="3200" dirty="0" err="1"/>
              <a:t>Tyre</a:t>
            </a:r>
            <a:r>
              <a:rPr lang="en-US" sz="3200" dirty="0"/>
              <a:t> for 13 years, ending around 538 BC</a:t>
            </a:r>
          </a:p>
          <a:p>
            <a:pPr lvl="1"/>
            <a:r>
              <a:rPr lang="en-US" sz="3200" dirty="0"/>
              <a:t>In 392 BC </a:t>
            </a:r>
            <a:r>
              <a:rPr lang="en-US" sz="3200" dirty="0" err="1"/>
              <a:t>Tyre</a:t>
            </a:r>
            <a:r>
              <a:rPr lang="en-US" sz="3200" dirty="0"/>
              <a:t> was attached during the war between the Persians and </a:t>
            </a:r>
            <a:r>
              <a:rPr lang="en-US" sz="3200" dirty="0" err="1"/>
              <a:t>Evagorus</a:t>
            </a:r>
            <a:r>
              <a:rPr lang="en-US" sz="3200" dirty="0"/>
              <a:t> of Cyprus</a:t>
            </a:r>
          </a:p>
          <a:p>
            <a:pPr lvl="1"/>
            <a:r>
              <a:rPr lang="en-US" sz="3200" dirty="0"/>
              <a:t>In 332 BC Alexander the Great captured </a:t>
            </a:r>
            <a:r>
              <a:rPr lang="en-US" sz="3200" dirty="0" err="1"/>
              <a:t>Tyre</a:t>
            </a:r>
            <a:endParaRPr lang="en-US" sz="3200" dirty="0"/>
          </a:p>
          <a:p>
            <a:pPr lvl="1"/>
            <a:r>
              <a:rPr lang="en-US" sz="3200" dirty="0"/>
              <a:t>In 315 BD </a:t>
            </a:r>
            <a:r>
              <a:rPr lang="en-US" sz="3200" dirty="0" err="1"/>
              <a:t>Tyre</a:t>
            </a:r>
            <a:r>
              <a:rPr lang="en-US" sz="3200" dirty="0"/>
              <a:t> was besieged by Ptolemy of Egypt</a:t>
            </a:r>
          </a:p>
          <a:p>
            <a:pPr lvl="1"/>
            <a:endParaRPr lang="en-US" dirty="0"/>
          </a:p>
        </p:txBody>
      </p:sp>
    </p:spTree>
    <p:extLst>
      <p:ext uri="{BB962C8B-B14F-4D97-AF65-F5344CB8AC3E}">
        <p14:creationId xmlns:p14="http://schemas.microsoft.com/office/powerpoint/2010/main" val="33721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3" y="154546"/>
            <a:ext cx="8311680" cy="6478074"/>
          </a:xfrm>
        </p:spPr>
        <p:txBody>
          <a:bodyPr>
            <a:normAutofit fontScale="92500" lnSpcReduction="20000"/>
          </a:bodyPr>
          <a:lstStyle/>
          <a:p>
            <a:r>
              <a:rPr lang="en-US" dirty="0"/>
              <a:t>Ezekiel's prophecy:  Ezekiel 26:12 King James Version (KJV) </a:t>
            </a:r>
            <a:r>
              <a:rPr lang="en-US" b="1" baseline="30000" dirty="0"/>
              <a:t>12 </a:t>
            </a:r>
            <a:r>
              <a:rPr lang="en-US" dirty="0"/>
              <a:t>And they shall make a spoil of thy riches, and make a prey of thy merchandise: and they shall break down thy walls, and destroy thy pleasant houses: and they shall lay thy stones and thy timber and thy dust in the midst of the water.</a:t>
            </a:r>
          </a:p>
          <a:p>
            <a:pPr lvl="1"/>
            <a:r>
              <a:rPr lang="en-US" i="0" dirty="0"/>
              <a:t>In his dealings with </a:t>
            </a:r>
            <a:r>
              <a:rPr lang="en-US" i="0" dirty="0" err="1"/>
              <a:t>Tyre</a:t>
            </a:r>
            <a:r>
              <a:rPr lang="en-US" i="0" dirty="0"/>
              <a:t>, Alexander asserted that he wished to make a personal sacrifice in the temple of Heracles on the island city of </a:t>
            </a:r>
            <a:r>
              <a:rPr lang="en-US" i="0" dirty="0" err="1"/>
              <a:t>Tyre</a:t>
            </a:r>
            <a:r>
              <a:rPr lang="en-US" i="0" dirty="0"/>
              <a:t>. Apparently, because the Tyrians considered their island refuge virtually impregnable, with war machines covering the walls, and rapidly moving water acting as an effective barrier from land attack, they refused his request. Upon receiving their refusal, Alexander immediately set to work on a plan to besiege and conquer the city. He set upon the task of building a land bridge or cause way (</a:t>
            </a:r>
            <a:r>
              <a:rPr lang="en-US" i="0" dirty="0" err="1"/>
              <a:t>Siculus</a:t>
            </a:r>
            <a:r>
              <a:rPr lang="en-US" i="0" dirty="0"/>
              <a:t> calls it a “mole”) from the mainland city of </a:t>
            </a:r>
            <a:r>
              <a:rPr lang="en-US" i="0" dirty="0" err="1"/>
              <a:t>Tyre</a:t>
            </a:r>
            <a:r>
              <a:rPr lang="en-US" i="0" dirty="0"/>
              <a:t> to the island city. </a:t>
            </a:r>
            <a:r>
              <a:rPr lang="en-US" i="0" dirty="0" err="1"/>
              <a:t>Siculus</a:t>
            </a:r>
            <a:r>
              <a:rPr lang="en-US" i="0" dirty="0"/>
              <a:t> stated: “Immediately he demolished what was called Old </a:t>
            </a:r>
            <a:r>
              <a:rPr lang="en-US" i="0" dirty="0" err="1"/>
              <a:t>Tyre</a:t>
            </a:r>
            <a:r>
              <a:rPr lang="en-US" i="0" dirty="0"/>
              <a:t> and set many tens of thousands of men to work carrying stones to construct a mole” (17.40). </a:t>
            </a:r>
            <a:r>
              <a:rPr lang="en-US" i="0" dirty="0" err="1"/>
              <a:t>Curtius</a:t>
            </a:r>
            <a:r>
              <a:rPr lang="en-US" i="0" dirty="0"/>
              <a:t> Rufus noted: “Large quantities of rock were available, furnished by old </a:t>
            </a:r>
            <a:r>
              <a:rPr lang="en-US" i="0" dirty="0" err="1"/>
              <a:t>Tyre</a:t>
            </a:r>
            <a:r>
              <a:rPr lang="en-US" i="0" dirty="0"/>
              <a:t>” (4.2.18). This unprecedented action took the Tyrians by complete surprise. Fleming noted: “In former times the city had shown herself well nigh impregnable. That Alexander’s method of attack was not anticipated is not strange, for there was no precedent for it in the annals of warfare” (p. 56). And yet, even though this action was unprecedented militarily, it was exactly what one might expect from the description of the destruction of </a:t>
            </a:r>
            <a:r>
              <a:rPr lang="en-US" i="0" dirty="0" err="1"/>
              <a:t>Tyre</a:t>
            </a:r>
            <a:r>
              <a:rPr lang="en-US" i="0" dirty="0"/>
              <a:t> given by Ezekiel hundreds of years prior to Alexander’s actions. The mainland city was demolished and all her stones, timber, and soil were thrown into the midst of the sea.</a:t>
            </a:r>
            <a:endParaRPr lang="en-US" dirty="0"/>
          </a:p>
          <a:p>
            <a:pPr lvl="1"/>
            <a:endParaRPr lang="en-US" dirty="0"/>
          </a:p>
        </p:txBody>
      </p:sp>
      <p:pic>
        <p:nvPicPr>
          <p:cNvPr id="3074" name="Picture 2" descr="Image result for ancient city of ty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6555" y="2207720"/>
            <a:ext cx="2333625" cy="237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286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3" y="625643"/>
            <a:ext cx="9905998" cy="5165558"/>
          </a:xfrm>
        </p:spPr>
        <p:txBody>
          <a:bodyPr>
            <a:normAutofit/>
          </a:bodyPr>
          <a:lstStyle/>
          <a:p>
            <a:r>
              <a:rPr lang="en-US" sz="3200" dirty="0"/>
              <a:t>Ezekiel's prophecy:  The city of </a:t>
            </a:r>
            <a:r>
              <a:rPr lang="en-US" sz="3200" dirty="0" err="1"/>
              <a:t>Tyre</a:t>
            </a:r>
            <a:r>
              <a:rPr lang="en-US" sz="3200" dirty="0"/>
              <a:t> shall never be rebuilt</a:t>
            </a:r>
          </a:p>
          <a:p>
            <a:pPr marL="0" indent="0">
              <a:buNone/>
            </a:pPr>
            <a:endParaRPr lang="en-US" sz="3200" dirty="0"/>
          </a:p>
          <a:p>
            <a:pPr lvl="1"/>
            <a:endParaRPr lang="en-US" dirty="0"/>
          </a:p>
        </p:txBody>
      </p:sp>
      <p:pic>
        <p:nvPicPr>
          <p:cNvPr id="2" name="Picture 1"/>
          <p:cNvPicPr>
            <a:picLocks noChangeAspect="1"/>
          </p:cNvPicPr>
          <p:nvPr/>
        </p:nvPicPr>
        <p:blipFill>
          <a:blip r:embed="rId2"/>
          <a:stretch>
            <a:fillRect/>
          </a:stretch>
        </p:blipFill>
        <p:spPr>
          <a:xfrm>
            <a:off x="2559698" y="1837170"/>
            <a:ext cx="7069428" cy="4241657"/>
          </a:xfrm>
          <a:prstGeom prst="rect">
            <a:avLst/>
          </a:prstGeom>
        </p:spPr>
      </p:pic>
    </p:spTree>
    <p:extLst>
      <p:ext uri="{BB962C8B-B14F-4D97-AF65-F5344CB8AC3E}">
        <p14:creationId xmlns:p14="http://schemas.microsoft.com/office/powerpoint/2010/main" val="2811891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4443" y="780189"/>
            <a:ext cx="10127601" cy="5569095"/>
          </a:xfrm>
        </p:spPr>
        <p:txBody>
          <a:bodyPr>
            <a:noAutofit/>
          </a:bodyPr>
          <a:lstStyle/>
          <a:p>
            <a:r>
              <a:rPr lang="en-US" sz="2800" dirty="0"/>
              <a:t>Ezekiel 26:19 King James Version (KJV) </a:t>
            </a:r>
            <a:r>
              <a:rPr lang="en-US" sz="2800" b="1" baseline="30000" dirty="0"/>
              <a:t>19 </a:t>
            </a:r>
            <a:r>
              <a:rPr lang="en-US" sz="2800" dirty="0"/>
              <a:t>For thus </a:t>
            </a:r>
            <a:r>
              <a:rPr lang="en-US" sz="2800" dirty="0" err="1"/>
              <a:t>saith</a:t>
            </a:r>
            <a:r>
              <a:rPr lang="en-US" sz="2800" dirty="0"/>
              <a:t> the Lord </a:t>
            </a:r>
            <a:r>
              <a:rPr lang="en-US" sz="2800" cap="small" dirty="0"/>
              <a:t>God</a:t>
            </a:r>
            <a:r>
              <a:rPr lang="en-US" sz="2800" dirty="0"/>
              <a:t>; When I shall make thee a desolate city, like the cities that are not inhabited; when I shall bring up the deep upon thee, and great waters shall cover thee;</a:t>
            </a:r>
          </a:p>
          <a:p>
            <a:endParaRPr lang="en-US" sz="2800" dirty="0"/>
          </a:p>
        </p:txBody>
      </p:sp>
    </p:spTree>
    <p:extLst>
      <p:ext uri="{BB962C8B-B14F-4D97-AF65-F5344CB8AC3E}">
        <p14:creationId xmlns:p14="http://schemas.microsoft.com/office/powerpoint/2010/main" val="2627839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4443" y="780189"/>
            <a:ext cx="10127601" cy="5569095"/>
          </a:xfrm>
        </p:spPr>
        <p:txBody>
          <a:bodyPr>
            <a:noAutofit/>
          </a:bodyPr>
          <a:lstStyle/>
          <a:p>
            <a:r>
              <a:rPr lang="en-US" sz="2800" dirty="0"/>
              <a:t>Ezekiel's prophecy was addressed to ancient </a:t>
            </a:r>
            <a:r>
              <a:rPr lang="en-US" sz="2800" dirty="0" err="1"/>
              <a:t>Tyre</a:t>
            </a:r>
            <a:endParaRPr lang="en-US" sz="2800" dirty="0"/>
          </a:p>
          <a:p>
            <a:pPr lvl="1"/>
            <a:r>
              <a:rPr lang="en-US" sz="2800" i="0" dirty="0"/>
              <a:t>Benjamin of </a:t>
            </a:r>
            <a:r>
              <a:rPr lang="en-US" sz="2800" i="0" dirty="0" err="1"/>
              <a:t>Tudela</a:t>
            </a:r>
            <a:r>
              <a:rPr lang="en-US" sz="2800" i="0" dirty="0"/>
              <a:t> (1170 AD): From Sidon it is half a day’s journey to </a:t>
            </a:r>
            <a:r>
              <a:rPr lang="en-US" sz="2800" i="0" dirty="0" err="1"/>
              <a:t>Sarepta</a:t>
            </a:r>
            <a:r>
              <a:rPr lang="en-US" sz="2800" i="0" dirty="0"/>
              <a:t> (</a:t>
            </a:r>
            <a:r>
              <a:rPr lang="en-US" sz="2800" i="0" dirty="0" err="1"/>
              <a:t>Sarfend</a:t>
            </a:r>
            <a:r>
              <a:rPr lang="en-US" sz="2800" i="0" dirty="0"/>
              <a:t>), which belongs to Sidon. Thence it is a half-day to New </a:t>
            </a:r>
            <a:r>
              <a:rPr lang="en-US" sz="2800" i="0" dirty="0" err="1"/>
              <a:t>Tyre</a:t>
            </a:r>
            <a:r>
              <a:rPr lang="en-US" sz="2800" i="0" dirty="0"/>
              <a:t> (Sur), which is a very fine city, with a </a:t>
            </a:r>
            <a:r>
              <a:rPr lang="en-US" sz="2800" i="0" dirty="0" err="1"/>
              <a:t>harbour</a:t>
            </a:r>
            <a:r>
              <a:rPr lang="en-US" sz="2800" i="0" dirty="0"/>
              <a:t> in its midst.... There is no </a:t>
            </a:r>
            <a:r>
              <a:rPr lang="en-US" sz="2800" i="0" dirty="0" err="1"/>
              <a:t>harbour</a:t>
            </a:r>
            <a:r>
              <a:rPr lang="en-US" sz="2800" i="0" dirty="0"/>
              <a:t> like this in the whole world. </a:t>
            </a:r>
            <a:r>
              <a:rPr lang="en-US" sz="2800" i="0" dirty="0" err="1"/>
              <a:t>Tyre</a:t>
            </a:r>
            <a:r>
              <a:rPr lang="en-US" sz="2800" i="0" dirty="0"/>
              <a:t> is a beautiful city.... In the vicinity is found sugar of a high class, for men plant it here, and people come from all lands to buy it. A man can ascend the walls of New </a:t>
            </a:r>
            <a:r>
              <a:rPr lang="en-US" sz="2800" i="0" dirty="0" err="1"/>
              <a:t>Tyre</a:t>
            </a:r>
            <a:r>
              <a:rPr lang="en-US" sz="2800" i="0" dirty="0"/>
              <a:t> </a:t>
            </a:r>
            <a:r>
              <a:rPr lang="en-US" sz="2800" b="1" i="0" dirty="0"/>
              <a:t>and see ancient </a:t>
            </a:r>
            <a:r>
              <a:rPr lang="en-US" sz="2800" b="1" i="0" dirty="0" err="1"/>
              <a:t>Tyre</a:t>
            </a:r>
            <a:r>
              <a:rPr lang="en-US" sz="2800" b="1" i="0" dirty="0"/>
              <a:t>, which the sea has now covered</a:t>
            </a:r>
            <a:r>
              <a:rPr lang="en-US" sz="2800" i="0" dirty="0"/>
              <a:t>, lying at a stone’s throw from the new city. And should one care to go forth by boat, one can see the castles, market-places, streets, and palaces </a:t>
            </a:r>
            <a:r>
              <a:rPr lang="en-US" sz="2800" b="1" i="0" dirty="0"/>
              <a:t>in the bed of the sea</a:t>
            </a:r>
            <a:r>
              <a:rPr lang="en-US" sz="2800" i="0" dirty="0"/>
              <a:t>.</a:t>
            </a:r>
            <a:endParaRPr lang="en-US" sz="2800" dirty="0"/>
          </a:p>
        </p:txBody>
      </p:sp>
    </p:spTree>
    <p:extLst>
      <p:ext uri="{BB962C8B-B14F-4D97-AF65-F5344CB8AC3E}">
        <p14:creationId xmlns:p14="http://schemas.microsoft.com/office/powerpoint/2010/main" val="253076167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161</TotalTime>
  <Words>755</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Franklin Gothic Book</vt:lpstr>
      <vt:lpstr>Crop</vt:lpstr>
      <vt:lpstr>Prophecy of tyre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Prophecy of tyre</dc:title>
  <dc:creator>Sam Leach</dc:creator>
  <cp:lastModifiedBy>User</cp:lastModifiedBy>
  <cp:revision>11</cp:revision>
  <dcterms:created xsi:type="dcterms:W3CDTF">2020-02-28T02:08:42Z</dcterms:created>
  <dcterms:modified xsi:type="dcterms:W3CDTF">2020-03-01T16:37:41Z</dcterms:modified>
</cp:coreProperties>
</file>