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sldIdLst>
    <p:sldId id="299" r:id="rId5"/>
    <p:sldId id="300" r:id="rId6"/>
    <p:sldId id="286" r:id="rId7"/>
    <p:sldId id="292" r:id="rId8"/>
    <p:sldId id="293" r:id="rId9"/>
    <p:sldId id="294" r:id="rId10"/>
    <p:sldId id="295" r:id="rId11"/>
    <p:sldId id="296"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263"/>
    <a:srgbClr val="0B2B41"/>
    <a:srgbClr val="0D3047"/>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332" autoAdjust="0"/>
  </p:normalViewPr>
  <p:slideViewPr>
    <p:cSldViewPr snapToGrid="0">
      <p:cViewPr varScale="1">
        <p:scale>
          <a:sx n="80" d="100"/>
          <a:sy n="80" d="100"/>
        </p:scale>
        <p:origin x="571" y="62"/>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smtClean="0"/>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smtClean="0"/>
              <a:t>Click to edit Master title style</a:t>
            </a:r>
            <a:endParaRPr lang="en-GB" dirty="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smtClean="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kingjamesbibleonline.org/Deuteronomy-11-19/" TargetMode="External"/><Relationship Id="rId2" Type="http://schemas.openxmlformats.org/officeDocument/2006/relationships/hyperlink" Target="https://www.kingjamesbibleonline.org/Proverbs-16-16/" TargetMode="Externa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kingjamesbibleonline.org/Proverbs-22-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kingjamesbibleonline.org/Romans-6-23/" TargetMode="External"/><Relationship Id="rId2" Type="http://schemas.openxmlformats.org/officeDocument/2006/relationships/hyperlink" Target="https://www.kingjamesbibleonline.org/James-4-17/" TargetMode="Externa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s://www.kingjamesbibleonline.org/James-1-15/" TargetMode="External"/><Relationship Id="rId4" Type="http://schemas.openxmlformats.org/officeDocument/2006/relationships/hyperlink" Target="https://www.kingjamesbibleonline.org/1-John-3-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blegateway.com/passage/?search=Matthew+6:24&amp;version=NKJV#fen-NKJV-23307a" TargetMode="Externa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biblegateway.com/passage/?search=2+Timothy+3:16-17&amp;version=NKJV#fen-NKJV-29870a" TargetMode="Externa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www.kingjamesbibleonline.org/Ephesians-4-29/" TargetMode="External"/><Relationship Id="rId7" Type="http://schemas.openxmlformats.org/officeDocument/2006/relationships/image" Target="../media/image13.png"/><Relationship Id="rId2" Type="http://schemas.openxmlformats.org/officeDocument/2006/relationships/hyperlink" Target="https://www.kingjamesbibleonline.org/Philippians-2-14/" TargetMode="External"/><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hyperlink" Target="https://www.kingjamesbibleonline.org/1-Corinthians-10-10/" TargetMode="External"/><Relationship Id="rId4" Type="http://schemas.openxmlformats.org/officeDocument/2006/relationships/hyperlink" Target="https://www.kingjamesbibleonline.org/James-5-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Scripture Reading </a:t>
            </a:r>
            <a:endParaRPr lang="en-US" dirty="0"/>
          </a:p>
        </p:txBody>
      </p:sp>
      <p:sp>
        <p:nvSpPr>
          <p:cNvPr id="3" name="Content Placeholder 2"/>
          <p:cNvSpPr>
            <a:spLocks noGrp="1"/>
          </p:cNvSpPr>
          <p:nvPr>
            <p:ph idx="1"/>
          </p:nvPr>
        </p:nvSpPr>
        <p:spPr>
          <a:xfrm>
            <a:off x="121921" y="1088570"/>
            <a:ext cx="11895908" cy="5617029"/>
          </a:xfrm>
        </p:spPr>
        <p:txBody>
          <a:bodyPr>
            <a:normAutofit/>
          </a:bodyPr>
          <a:lstStyle/>
          <a:p>
            <a:pPr marL="0" indent="0">
              <a:buNone/>
            </a:pPr>
            <a:r>
              <a:rPr lang="en-US" u="sng" dirty="0" smtClean="0">
                <a:effectLst>
                  <a:outerShdw blurRad="38100" dist="38100" dir="2700000" algn="tl">
                    <a:srgbClr val="000000">
                      <a:alpha val="43137"/>
                    </a:srgbClr>
                  </a:outerShdw>
                </a:effectLst>
              </a:rPr>
              <a:t>2 </a:t>
            </a:r>
            <a:r>
              <a:rPr lang="en-US" u="sng" dirty="0">
                <a:effectLst>
                  <a:outerShdw blurRad="38100" dist="38100" dir="2700000" algn="tl">
                    <a:srgbClr val="000000">
                      <a:alpha val="43137"/>
                    </a:srgbClr>
                  </a:outerShdw>
                </a:effectLst>
              </a:rPr>
              <a:t>Samuel 6:1-7 </a:t>
            </a:r>
            <a:r>
              <a:rPr lang="en-US" baseline="30000" dirty="0"/>
              <a:t>1</a:t>
            </a:r>
            <a:r>
              <a:rPr lang="en-US" dirty="0"/>
              <a:t>Again, David gathered together all the chosen men of Israel, thirty thousand. </a:t>
            </a:r>
            <a:r>
              <a:rPr lang="en-US" baseline="30000" dirty="0"/>
              <a:t>2</a:t>
            </a:r>
            <a:r>
              <a:rPr lang="en-US" dirty="0"/>
              <a:t>And David arose, and went with all the people that were with him from </a:t>
            </a:r>
            <a:r>
              <a:rPr lang="en-US" dirty="0" err="1"/>
              <a:t>Baale</a:t>
            </a:r>
            <a:r>
              <a:rPr lang="en-US" dirty="0"/>
              <a:t> of Judah, to bring up from thence the ark of God, whose name is called by the name of the LORD of hosts that </a:t>
            </a:r>
            <a:r>
              <a:rPr lang="en-US" dirty="0" err="1"/>
              <a:t>dwelleth</a:t>
            </a:r>
            <a:r>
              <a:rPr lang="en-US" dirty="0"/>
              <a:t> between the </a:t>
            </a:r>
            <a:r>
              <a:rPr lang="en-US" dirty="0" err="1"/>
              <a:t>cherubims</a:t>
            </a:r>
            <a:r>
              <a:rPr lang="en-US" dirty="0"/>
              <a:t>. </a:t>
            </a:r>
            <a:r>
              <a:rPr lang="en-US" baseline="30000" dirty="0"/>
              <a:t>3</a:t>
            </a:r>
            <a:r>
              <a:rPr lang="en-US" dirty="0"/>
              <a:t>And they set the ark of God upon a new cart, and brought it out of the house of </a:t>
            </a:r>
            <a:r>
              <a:rPr lang="en-US" dirty="0" err="1"/>
              <a:t>Abinadab</a:t>
            </a:r>
            <a:r>
              <a:rPr lang="en-US" dirty="0"/>
              <a:t> that was in </a:t>
            </a:r>
            <a:r>
              <a:rPr lang="en-US" dirty="0" err="1"/>
              <a:t>Gibeah</a:t>
            </a:r>
            <a:r>
              <a:rPr lang="en-US" dirty="0"/>
              <a:t>: and </a:t>
            </a:r>
            <a:r>
              <a:rPr lang="en-US" dirty="0" err="1"/>
              <a:t>Uzzah</a:t>
            </a:r>
            <a:r>
              <a:rPr lang="en-US" dirty="0"/>
              <a:t> and </a:t>
            </a:r>
            <a:r>
              <a:rPr lang="en-US" dirty="0" err="1"/>
              <a:t>Ahio</a:t>
            </a:r>
            <a:r>
              <a:rPr lang="en-US" dirty="0"/>
              <a:t>, the sons of </a:t>
            </a:r>
            <a:r>
              <a:rPr lang="en-US" dirty="0" err="1"/>
              <a:t>Abinadab</a:t>
            </a:r>
            <a:r>
              <a:rPr lang="en-US" dirty="0"/>
              <a:t>, </a:t>
            </a:r>
            <a:r>
              <a:rPr lang="en-US" dirty="0" err="1"/>
              <a:t>drave</a:t>
            </a:r>
            <a:r>
              <a:rPr lang="en-US" dirty="0"/>
              <a:t> the new cart. </a:t>
            </a:r>
            <a:r>
              <a:rPr lang="en-US" baseline="30000" dirty="0"/>
              <a:t>4</a:t>
            </a:r>
            <a:r>
              <a:rPr lang="en-US" dirty="0"/>
              <a:t>And they brought it out of the house of </a:t>
            </a:r>
            <a:r>
              <a:rPr lang="en-US" dirty="0" err="1"/>
              <a:t>Abinadab</a:t>
            </a:r>
            <a:r>
              <a:rPr lang="en-US" dirty="0"/>
              <a:t> which was at </a:t>
            </a:r>
            <a:r>
              <a:rPr lang="en-US" dirty="0" err="1"/>
              <a:t>Gibeah</a:t>
            </a:r>
            <a:r>
              <a:rPr lang="en-US" dirty="0"/>
              <a:t>, accompanying the ark of God: and </a:t>
            </a:r>
            <a:r>
              <a:rPr lang="en-US" dirty="0" err="1"/>
              <a:t>Ahio</a:t>
            </a:r>
            <a:r>
              <a:rPr lang="en-US" dirty="0"/>
              <a:t> went before the ark. </a:t>
            </a:r>
            <a:r>
              <a:rPr lang="en-US" baseline="30000" dirty="0"/>
              <a:t>5</a:t>
            </a:r>
            <a:r>
              <a:rPr lang="en-US" dirty="0"/>
              <a:t>And David and all the house of Israel played before the LORD on all manner of instruments made of fir wood, even on harps, and on psalteries, and on </a:t>
            </a:r>
            <a:r>
              <a:rPr lang="en-US" dirty="0" err="1"/>
              <a:t>timbrels</a:t>
            </a:r>
            <a:r>
              <a:rPr lang="en-US" dirty="0"/>
              <a:t>, and on cornets, and on cymbals. </a:t>
            </a:r>
            <a:r>
              <a:rPr lang="en-US" baseline="30000" dirty="0"/>
              <a:t>6</a:t>
            </a:r>
            <a:r>
              <a:rPr lang="en-US" dirty="0"/>
              <a:t>And when they came to </a:t>
            </a:r>
            <a:r>
              <a:rPr lang="en-US" dirty="0" err="1"/>
              <a:t>Nachon's</a:t>
            </a:r>
            <a:r>
              <a:rPr lang="en-US" dirty="0"/>
              <a:t> </a:t>
            </a:r>
            <a:r>
              <a:rPr lang="en-US" dirty="0" err="1"/>
              <a:t>threshingfloor</a:t>
            </a:r>
            <a:r>
              <a:rPr lang="en-US" dirty="0"/>
              <a:t>, </a:t>
            </a:r>
            <a:r>
              <a:rPr lang="en-US" dirty="0" err="1"/>
              <a:t>Uzzah</a:t>
            </a:r>
            <a:r>
              <a:rPr lang="en-US" dirty="0"/>
              <a:t> put forth his hand to the ark of God, and took hold of it; for the oxen shook it. </a:t>
            </a:r>
            <a:r>
              <a:rPr lang="en-US" baseline="30000" dirty="0"/>
              <a:t>7</a:t>
            </a:r>
            <a:r>
              <a:rPr lang="en-US" dirty="0"/>
              <a:t>And the anger of the LORD was kindled against </a:t>
            </a:r>
            <a:r>
              <a:rPr lang="en-US" dirty="0" err="1"/>
              <a:t>Uzzah</a:t>
            </a:r>
            <a:r>
              <a:rPr lang="en-US" dirty="0"/>
              <a:t>; and God smote him there for his error; and there he died by the ark of God.</a:t>
            </a:r>
          </a:p>
        </p:txBody>
      </p:sp>
    </p:spTree>
    <p:extLst>
      <p:ext uri="{BB962C8B-B14F-4D97-AF65-F5344CB8AC3E}">
        <p14:creationId xmlns:p14="http://schemas.microsoft.com/office/powerpoint/2010/main" val="2754475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122602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104503" y="966651"/>
            <a:ext cx="11791405" cy="5747658"/>
          </a:xfrm>
        </p:spPr>
        <p:txBody>
          <a:bodyPr/>
          <a:lstStyle/>
          <a:p>
            <a:r>
              <a:rPr lang="en-GB" sz="2800" b="1" dirty="0" smtClean="0"/>
              <a:t>Rebellious- </a:t>
            </a:r>
            <a:r>
              <a:rPr lang="en-US" dirty="0"/>
              <a:t>showing </a:t>
            </a:r>
            <a:r>
              <a:rPr lang="en-US" dirty="0" smtClean="0"/>
              <a:t>a </a:t>
            </a:r>
            <a:r>
              <a:rPr lang="en-US" dirty="0"/>
              <a:t>desire to resist authority, control, or </a:t>
            </a:r>
            <a:r>
              <a:rPr lang="en-US" dirty="0" smtClean="0"/>
              <a:t>convention. </a:t>
            </a:r>
          </a:p>
          <a:p>
            <a:r>
              <a:rPr lang="en-GB" sz="2000" b="1" i="1" u="sng" dirty="0" smtClean="0"/>
              <a:t>1 Samuel 8:7 </a:t>
            </a:r>
            <a:r>
              <a:rPr lang="en-US" b="1" baseline="30000" dirty="0"/>
              <a:t> </a:t>
            </a:r>
            <a:r>
              <a:rPr lang="en-US" dirty="0"/>
              <a:t>And the </a:t>
            </a:r>
            <a:r>
              <a:rPr lang="en-US" cap="small" dirty="0"/>
              <a:t>Lord</a:t>
            </a:r>
            <a:r>
              <a:rPr lang="en-US" dirty="0"/>
              <a:t> said unto Samuel, Hearken unto the voice of the people in all that they say unto thee: for they have not rejected thee, but they have rejected </a:t>
            </a:r>
            <a:r>
              <a:rPr lang="en-US" dirty="0" smtClean="0"/>
              <a:t>me</a:t>
            </a:r>
            <a:r>
              <a:rPr lang="en-US" dirty="0"/>
              <a:t>, that I should not reign over them</a:t>
            </a:r>
            <a:r>
              <a:rPr lang="en-US" dirty="0" smtClean="0"/>
              <a:t>.</a:t>
            </a:r>
          </a:p>
          <a:p>
            <a:r>
              <a:rPr lang="en-US" sz="1600" b="1" i="1" u="sng" dirty="0" smtClean="0"/>
              <a:t>Psalms 107:11  </a:t>
            </a:r>
            <a:r>
              <a:rPr lang="en-US" dirty="0" smtClean="0"/>
              <a:t>Because </a:t>
            </a:r>
            <a:r>
              <a:rPr lang="en-US" dirty="0"/>
              <a:t>they had rebelled against the words of God And spurned the counsel of the Most High</a:t>
            </a:r>
            <a:r>
              <a:rPr lang="en-US" dirty="0" smtClean="0"/>
              <a:t>.</a:t>
            </a:r>
          </a:p>
          <a:p>
            <a:r>
              <a:rPr lang="en-GB" sz="2000" b="1" i="1" u="sng" dirty="0" smtClean="0"/>
              <a:t>Ephesians 6:1-3 </a:t>
            </a:r>
            <a:r>
              <a:rPr lang="en-GB" sz="2800" b="1" i="1" u="sng" dirty="0" smtClean="0"/>
              <a:t>-  </a:t>
            </a:r>
            <a:r>
              <a:rPr lang="en-US" dirty="0"/>
              <a:t>Children, obey your parents in the Lord: for this is </a:t>
            </a:r>
            <a:r>
              <a:rPr lang="en-US" dirty="0" smtClean="0"/>
              <a:t>right.</a:t>
            </a:r>
            <a:r>
              <a:rPr lang="en-US" b="1" baseline="30000" dirty="0" smtClean="0"/>
              <a:t>2</a:t>
            </a:r>
            <a:r>
              <a:rPr lang="en-US" b="1" baseline="30000" dirty="0"/>
              <a:t> </a:t>
            </a:r>
            <a:r>
              <a:rPr lang="en-US" dirty="0"/>
              <a:t>Honour thy father and mother; which is the first commandment with </a:t>
            </a:r>
            <a:r>
              <a:rPr lang="en-US" dirty="0" smtClean="0"/>
              <a:t>promise;</a:t>
            </a:r>
            <a:r>
              <a:rPr lang="en-US" b="1" baseline="30000" dirty="0" smtClean="0"/>
              <a:t>3</a:t>
            </a:r>
            <a:r>
              <a:rPr lang="en-US" b="1" baseline="30000" dirty="0"/>
              <a:t> </a:t>
            </a:r>
            <a:r>
              <a:rPr lang="en-US" dirty="0"/>
              <a:t>That it may be well with thee, and thou mayest live long on the earth.</a:t>
            </a:r>
          </a:p>
          <a:p>
            <a:r>
              <a:rPr lang="en-GB" sz="2800" b="1" i="1" u="sng" dirty="0" smtClean="0"/>
              <a:t>Romans 13:1-2 </a:t>
            </a:r>
            <a:r>
              <a:rPr lang="en-US" dirty="0"/>
              <a:t>Let every soul be subject unto the higher powers. For there is no power but of God: the powers that be are ordained of </a:t>
            </a:r>
            <a:r>
              <a:rPr lang="en-US" dirty="0" smtClean="0"/>
              <a:t>God.</a:t>
            </a:r>
            <a:r>
              <a:rPr lang="en-US" b="1" baseline="30000" dirty="0" smtClean="0"/>
              <a:t>2</a:t>
            </a:r>
            <a:r>
              <a:rPr lang="en-US" b="1" baseline="30000" dirty="0"/>
              <a:t> </a:t>
            </a:r>
            <a:r>
              <a:rPr lang="en-US" dirty="0"/>
              <a:t>Whosoever therefore resisteth the power, resisteth the ordinance of God: and they that resist shall receive to themselves damnation.</a:t>
            </a:r>
          </a:p>
          <a:p>
            <a:endParaRPr lang="en-GB" sz="2800" b="1" i="1" u="sng"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92273" y="278766"/>
            <a:ext cx="10815864" cy="409212"/>
          </a:xfrm>
        </p:spPr>
        <p:txBody>
          <a:bodyPr/>
          <a:lstStyle/>
          <a:p>
            <a:pPr algn="ctr"/>
            <a:r>
              <a:rPr lang="en-US" sz="4000" b="1" dirty="0" smtClean="0">
                <a:solidFill>
                  <a:srgbClr val="FF0000"/>
                </a:solidFill>
              </a:rPr>
              <a:t>R</a:t>
            </a:r>
            <a:r>
              <a:rPr lang="en-US" dirty="0" smtClean="0"/>
              <a:t>ESPECT</a:t>
            </a:r>
            <a:endParaRPr lang="en-GB" dirty="0"/>
          </a:p>
        </p:txBody>
      </p:sp>
      <p:pic>
        <p:nvPicPr>
          <p:cNvPr id="7" name="Picture 6" descr="General Psychology - 12:30 - The Collaborato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514" y="3931920"/>
            <a:ext cx="3953691" cy="27192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 y="3941064"/>
            <a:ext cx="3512058" cy="2752344"/>
          </a:xfrm>
          <a:prstGeom prst="rect">
            <a:avLst/>
          </a:prstGeom>
        </p:spPr>
      </p:pic>
      <p:pic>
        <p:nvPicPr>
          <p:cNvPr id="8" name="Picture 7"/>
          <p:cNvPicPr>
            <a:picLocks noChangeAspect="1"/>
          </p:cNvPicPr>
          <p:nvPr/>
        </p:nvPicPr>
        <p:blipFill>
          <a:blip r:embed="rId4"/>
          <a:stretch>
            <a:fillRect/>
          </a:stretch>
        </p:blipFill>
        <p:spPr>
          <a:xfrm>
            <a:off x="3968496" y="3931920"/>
            <a:ext cx="4078224" cy="2724912"/>
          </a:xfrm>
          <a:prstGeom prst="rect">
            <a:avLst/>
          </a:prstGeom>
        </p:spPr>
      </p:pic>
    </p:spTree>
    <p:extLst>
      <p:ext uri="{BB962C8B-B14F-4D97-AF65-F5344CB8AC3E}">
        <p14:creationId xmlns:p14="http://schemas.microsoft.com/office/powerpoint/2010/main" val="4064734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anim calcmode="lin" valueType="num">
                                      <p:cBhvr additive="base">
                                        <p:cTn id="4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4" end="4"/>
                                            </p:txEl>
                                          </p:spTgt>
                                        </p:tgtEl>
                                        <p:attrNameLst>
                                          <p:attrName>style.visibility</p:attrName>
                                        </p:attrNameLst>
                                      </p:cBhvr>
                                      <p:to>
                                        <p:strVal val="visible"/>
                                      </p:to>
                                    </p:set>
                                    <p:anim calcmode="lin" valueType="num">
                                      <p:cBhvr additive="base">
                                        <p:cTn id="4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0" y="845166"/>
            <a:ext cx="11791405" cy="5747658"/>
          </a:xfrm>
        </p:spPr>
        <p:txBody>
          <a:bodyPr/>
          <a:lstStyle/>
          <a:p>
            <a:r>
              <a:rPr lang="en-GB" sz="2800" b="1" dirty="0" smtClean="0"/>
              <a:t>educated- </a:t>
            </a:r>
            <a:r>
              <a:rPr lang="en-US" sz="1800" dirty="0" smtClean="0"/>
              <a:t>the </a:t>
            </a:r>
            <a:r>
              <a:rPr lang="en-US" sz="1800" dirty="0"/>
              <a:t>process of receiving or giving systematic instruction</a:t>
            </a:r>
            <a:r>
              <a:rPr lang="en-US" sz="1800" dirty="0" smtClean="0"/>
              <a:t>, 2) an </a:t>
            </a:r>
            <a:r>
              <a:rPr lang="en-US" sz="1800" dirty="0"/>
              <a:t>enlightening experience.</a:t>
            </a:r>
            <a:endParaRPr lang="en-GB" sz="1800" b="1" dirty="0" smtClean="0"/>
          </a:p>
          <a:p>
            <a:r>
              <a:rPr lang="en-US" sz="1800" i="1" u="sng" dirty="0" smtClean="0">
                <a:solidFill>
                  <a:schemeClr val="tx1">
                    <a:lumMod val="95000"/>
                    <a:lumOff val="5000"/>
                  </a:schemeClr>
                </a:solidFill>
                <a:effectLst>
                  <a:outerShdw blurRad="38100" dist="38100" dir="2700000" algn="tl">
                    <a:srgbClr val="000000">
                      <a:alpha val="43137"/>
                    </a:srgbClr>
                  </a:outerShdw>
                </a:effectLst>
                <a:hlinkClick r:id="rId2" tooltip="Proverbs 16:16"/>
              </a:rPr>
              <a:t>Proverbs </a:t>
            </a:r>
            <a:r>
              <a:rPr lang="en-US" sz="1800" dirty="0">
                <a:solidFill>
                  <a:schemeClr val="tx1">
                    <a:lumMod val="95000"/>
                    <a:lumOff val="5000"/>
                  </a:schemeClr>
                </a:solidFill>
                <a:hlinkClick r:id="rId2" tooltip="Proverbs 16:16"/>
              </a:rPr>
              <a:t>16:16</a:t>
            </a:r>
            <a:r>
              <a:rPr lang="en-US" sz="1800" i="1" u="sng" dirty="0">
                <a:solidFill>
                  <a:schemeClr val="tx1">
                    <a:lumMod val="95000"/>
                    <a:lumOff val="5000"/>
                  </a:schemeClr>
                </a:solidFill>
                <a:effectLst>
                  <a:outerShdw blurRad="38100" dist="38100" dir="2700000" algn="tl">
                    <a:srgbClr val="000000">
                      <a:alpha val="43137"/>
                    </a:srgbClr>
                  </a:outerShdw>
                </a:effectLst>
              </a:rPr>
              <a:t> </a:t>
            </a:r>
            <a:r>
              <a:rPr lang="en-US" sz="1800" dirty="0" smtClean="0">
                <a:solidFill>
                  <a:schemeClr val="tx1">
                    <a:lumMod val="95000"/>
                    <a:lumOff val="5000"/>
                  </a:schemeClr>
                </a:solidFill>
              </a:rPr>
              <a:t>– How </a:t>
            </a:r>
            <a:r>
              <a:rPr lang="en-US" sz="1800" dirty="0">
                <a:solidFill>
                  <a:schemeClr val="tx1">
                    <a:lumMod val="95000"/>
                    <a:lumOff val="5000"/>
                  </a:schemeClr>
                </a:solidFill>
              </a:rPr>
              <a:t>much better [is it] to get wisdom than gold! and to get understanding rather to be chosen than silver</a:t>
            </a:r>
            <a:r>
              <a:rPr lang="en-US" sz="1800" dirty="0" smtClean="0">
                <a:solidFill>
                  <a:schemeClr val="tx1">
                    <a:lumMod val="95000"/>
                    <a:lumOff val="5000"/>
                  </a:schemeClr>
                </a:solidFill>
              </a:rPr>
              <a:t>!</a:t>
            </a:r>
          </a:p>
          <a:p>
            <a:r>
              <a:rPr lang="en-US" sz="1800" i="1" dirty="0">
                <a:solidFill>
                  <a:schemeClr val="tx1">
                    <a:lumMod val="95000"/>
                    <a:lumOff val="5000"/>
                  </a:schemeClr>
                </a:solidFill>
                <a:hlinkClick r:id="rId3" tooltip="Deuteronomy 11:19"/>
              </a:rPr>
              <a:t>Deuteronomy 11:19</a:t>
            </a:r>
            <a:r>
              <a:rPr lang="en-US" sz="1800" i="1" dirty="0">
                <a:solidFill>
                  <a:schemeClr val="tx1">
                    <a:lumMod val="95000"/>
                    <a:lumOff val="5000"/>
                  </a:schemeClr>
                </a:solidFill>
              </a:rPr>
              <a:t> - </a:t>
            </a:r>
            <a:r>
              <a:rPr lang="en-US" sz="1800" dirty="0">
                <a:solidFill>
                  <a:schemeClr val="tx1">
                    <a:lumMod val="95000"/>
                    <a:lumOff val="5000"/>
                  </a:schemeClr>
                </a:solidFill>
              </a:rPr>
              <a:t>And ye shall teach them your children, speaking of them when thou sittest in thine house, and when thou walkest by the way, when thou liest down, and when thou risest up</a:t>
            </a:r>
            <a:r>
              <a:rPr lang="en-US" sz="1800" dirty="0" smtClean="0">
                <a:solidFill>
                  <a:schemeClr val="tx1">
                    <a:lumMod val="95000"/>
                    <a:lumOff val="5000"/>
                  </a:schemeClr>
                </a:solidFill>
              </a:rPr>
              <a:t>.</a:t>
            </a:r>
          </a:p>
          <a:p>
            <a:r>
              <a:rPr lang="en-US" sz="1800" b="1" dirty="0" smtClean="0">
                <a:solidFill>
                  <a:schemeClr val="tx1">
                    <a:lumMod val="95000"/>
                    <a:lumOff val="5000"/>
                  </a:schemeClr>
                </a:solidFill>
                <a:hlinkClick r:id="rId4" tooltip="Proverbs 22:6"/>
              </a:rPr>
              <a:t>1 John 4:1 - </a:t>
            </a:r>
            <a:r>
              <a:rPr lang="en-US" sz="1800" dirty="0">
                <a:solidFill>
                  <a:schemeClr val="tx1">
                    <a:lumMod val="95000"/>
                    <a:lumOff val="5000"/>
                  </a:schemeClr>
                </a:solidFill>
              </a:rPr>
              <a:t>Beloved, do not believe every spirit, but test the spirits, whether they are of God; because many false prophets have gone out into the world</a:t>
            </a:r>
            <a:r>
              <a:rPr lang="en-US" dirty="0">
                <a:solidFill>
                  <a:schemeClr val="tx1">
                    <a:lumMod val="95000"/>
                    <a:lumOff val="5000"/>
                  </a:schemeClr>
                </a:solidFill>
              </a:rPr>
              <a:t>. </a:t>
            </a:r>
            <a:endParaRPr lang="en-US" b="1" dirty="0" smtClean="0">
              <a:solidFill>
                <a:schemeClr val="tx1">
                  <a:lumMod val="95000"/>
                  <a:lumOff val="5000"/>
                </a:schemeClr>
              </a:solidFill>
              <a:hlinkClick r:id="rId4" tooltip="Proverbs 22:6"/>
            </a:endParaRPr>
          </a:p>
          <a:p>
            <a:r>
              <a:rPr lang="en-US" sz="1800" b="1" dirty="0" smtClean="0">
                <a:solidFill>
                  <a:schemeClr val="tx1">
                    <a:lumMod val="95000"/>
                    <a:lumOff val="5000"/>
                  </a:schemeClr>
                </a:solidFill>
                <a:hlinkClick r:id="rId4" tooltip="Proverbs 22:6"/>
              </a:rPr>
              <a:t>Proverbs </a:t>
            </a:r>
            <a:r>
              <a:rPr lang="en-US" sz="1800" b="1" dirty="0">
                <a:solidFill>
                  <a:schemeClr val="tx1">
                    <a:lumMod val="95000"/>
                    <a:lumOff val="5000"/>
                  </a:schemeClr>
                </a:solidFill>
                <a:hlinkClick r:id="rId4" tooltip="Proverbs 22:6"/>
              </a:rPr>
              <a:t>22:6</a:t>
            </a:r>
            <a:r>
              <a:rPr lang="en-US" sz="1800" dirty="0">
                <a:solidFill>
                  <a:schemeClr val="tx1">
                    <a:lumMod val="95000"/>
                    <a:lumOff val="5000"/>
                  </a:schemeClr>
                </a:solidFill>
              </a:rPr>
              <a:t> - Train up a child in the way he should go: and when he is old, he will not depart from </a:t>
            </a:r>
            <a:r>
              <a:rPr lang="en-US" sz="1800" dirty="0" smtClean="0">
                <a:solidFill>
                  <a:schemeClr val="tx1">
                    <a:lumMod val="95000"/>
                    <a:lumOff val="5000"/>
                  </a:schemeClr>
                </a:solidFill>
              </a:rPr>
              <a:t>it</a:t>
            </a:r>
          </a:p>
          <a:p>
            <a:r>
              <a:rPr lang="en-US" sz="1800" b="1" u="sng" dirty="0" smtClean="0">
                <a:solidFill>
                  <a:schemeClr val="tx1">
                    <a:lumMod val="95000"/>
                    <a:lumOff val="5000"/>
                  </a:schemeClr>
                </a:solidFill>
              </a:rPr>
              <a:t>Colossians 4:6- </a:t>
            </a:r>
            <a:r>
              <a:rPr lang="en-US" sz="1800" i="1" dirty="0"/>
              <a:t>Let</a:t>
            </a:r>
            <a:r>
              <a:rPr lang="en-US" sz="1800" dirty="0"/>
              <a:t> your speech always </a:t>
            </a:r>
            <a:r>
              <a:rPr lang="en-US" sz="1800" i="1" dirty="0"/>
              <a:t>be</a:t>
            </a:r>
            <a:r>
              <a:rPr lang="en-US" sz="1800" dirty="0"/>
              <a:t> with grace, seasoned with salt, that you may know how you ought to answer each one.</a:t>
            </a:r>
            <a:endParaRPr lang="en-US" sz="1800" b="1" i="1" u="sng" dirty="0">
              <a:solidFill>
                <a:schemeClr val="tx1">
                  <a:lumMod val="95000"/>
                  <a:lumOff val="5000"/>
                </a:schemeClr>
              </a:solidFill>
            </a:endParaRP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92273" y="278766"/>
            <a:ext cx="10815864" cy="409212"/>
          </a:xfrm>
        </p:spPr>
        <p:txBody>
          <a:bodyPr/>
          <a:lstStyle/>
          <a:p>
            <a:pPr algn="ctr"/>
            <a:r>
              <a:rPr lang="en-US" sz="2800" dirty="0" smtClean="0"/>
              <a:t>R</a:t>
            </a:r>
            <a:r>
              <a:rPr lang="en-US" sz="3600" dirty="0" smtClean="0">
                <a:solidFill>
                  <a:srgbClr val="FF0000"/>
                </a:solidFill>
              </a:rPr>
              <a:t>E</a:t>
            </a:r>
            <a:r>
              <a:rPr lang="en-US" dirty="0" smtClean="0"/>
              <a:t>SPECT</a:t>
            </a:r>
            <a:endParaRPr lang="en-GB" dirty="0"/>
          </a:p>
        </p:txBody>
      </p:sp>
      <p:pic>
        <p:nvPicPr>
          <p:cNvPr id="1026" name="Picture 2" descr="The CHC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9280" y="3959352"/>
            <a:ext cx="6126480" cy="2825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s a Bible Class In Public School Like? Students Across th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08" y="3991448"/>
            <a:ext cx="5193792" cy="286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877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fade">
                                      <p:cBhvr>
                                        <p:cTn id="42" dur="1000"/>
                                        <p:tgtEl>
                                          <p:spTgt spid="16">
                                            <p:txEl>
                                              <p:pRg st="5" end="5"/>
                                            </p:txEl>
                                          </p:spTgt>
                                        </p:tgtEl>
                                      </p:cBhvr>
                                    </p:animEffect>
                                    <p:anim calcmode="lin" valueType="num">
                                      <p:cBhvr>
                                        <p:cTn id="43"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1000"/>
                                        <p:tgtEl>
                                          <p:spTgt spid="1026"/>
                                        </p:tgtEl>
                                      </p:cBhvr>
                                    </p:animEffect>
                                    <p:anim calcmode="lin" valueType="num">
                                      <p:cBhvr>
                                        <p:cTn id="57" dur="1000" fill="hold"/>
                                        <p:tgtEl>
                                          <p:spTgt spid="1026"/>
                                        </p:tgtEl>
                                        <p:attrNameLst>
                                          <p:attrName>ppt_x</p:attrName>
                                        </p:attrNameLst>
                                      </p:cBhvr>
                                      <p:tavLst>
                                        <p:tav tm="0">
                                          <p:val>
                                            <p:strVal val="#ppt_x"/>
                                          </p:val>
                                        </p:tav>
                                        <p:tav tm="100000">
                                          <p:val>
                                            <p:strVal val="#ppt_x"/>
                                          </p:val>
                                        </p:tav>
                                      </p:tavLst>
                                    </p:anim>
                                    <p:anim calcmode="lin" valueType="num">
                                      <p:cBhvr>
                                        <p:cTn id="5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235131" y="896982"/>
            <a:ext cx="11791405" cy="5747658"/>
          </a:xfrm>
        </p:spPr>
        <p:txBody>
          <a:bodyPr/>
          <a:lstStyle/>
          <a:p>
            <a:r>
              <a:rPr lang="en-GB" sz="2800" b="1" dirty="0" smtClean="0"/>
              <a:t>Sin- </a:t>
            </a:r>
            <a:r>
              <a:rPr lang="en-US" dirty="0"/>
              <a:t>an immoral act considered to be a transgression against divine law.</a:t>
            </a:r>
            <a:endParaRPr lang="en-GB" sz="2800" b="1" dirty="0" smtClean="0"/>
          </a:p>
          <a:p>
            <a:r>
              <a:rPr lang="en-US" sz="1600" dirty="0" smtClean="0">
                <a:solidFill>
                  <a:srgbClr val="114263"/>
                </a:solidFill>
                <a:hlinkClick r:id="rId2" tooltip="James 4:17"/>
              </a:rPr>
              <a:t>James 4:17</a:t>
            </a:r>
            <a:r>
              <a:rPr lang="en-US" sz="1600" dirty="0" smtClean="0">
                <a:solidFill>
                  <a:srgbClr val="114263"/>
                </a:solidFill>
              </a:rPr>
              <a:t> </a:t>
            </a:r>
            <a:r>
              <a:rPr lang="en-US" dirty="0" smtClean="0"/>
              <a:t>- Therefore to him that </a:t>
            </a:r>
            <a:r>
              <a:rPr lang="en-US" dirty="0" err="1" smtClean="0"/>
              <a:t>knoweth</a:t>
            </a:r>
            <a:r>
              <a:rPr lang="en-US" dirty="0" smtClean="0"/>
              <a:t> to do good, and doeth [it] not, to him it is sin.</a:t>
            </a:r>
          </a:p>
          <a:p>
            <a:r>
              <a:rPr lang="en-US" b="1" dirty="0" smtClean="0">
                <a:hlinkClick r:id="rId3" tooltip="Romans 6:23"/>
              </a:rPr>
              <a:t>Romans 6:23</a:t>
            </a:r>
            <a:r>
              <a:rPr lang="en-US" dirty="0" smtClean="0"/>
              <a:t> - For the wages of sin [is] death; but the gift of God [is] eternal life through Jesus Christ our Lord.</a:t>
            </a:r>
          </a:p>
          <a:p>
            <a:r>
              <a:rPr lang="en-US" b="1" dirty="0" smtClean="0">
                <a:hlinkClick r:id="rId4" tooltip="1 John 3:4"/>
              </a:rPr>
              <a:t>1 John 3:4</a:t>
            </a:r>
            <a:r>
              <a:rPr lang="en-US" dirty="0" smtClean="0"/>
              <a:t> - Whosoever </a:t>
            </a:r>
            <a:r>
              <a:rPr lang="en-US" dirty="0" err="1" smtClean="0"/>
              <a:t>committeth</a:t>
            </a:r>
            <a:r>
              <a:rPr lang="en-US" dirty="0" smtClean="0"/>
              <a:t> sin </a:t>
            </a:r>
            <a:r>
              <a:rPr lang="en-US" dirty="0" err="1" smtClean="0"/>
              <a:t>transgresseth</a:t>
            </a:r>
            <a:r>
              <a:rPr lang="en-US" dirty="0" smtClean="0"/>
              <a:t> also the law: for sin is the transgression of the law.</a:t>
            </a:r>
          </a:p>
          <a:p>
            <a:r>
              <a:rPr lang="en-US" b="1" dirty="0">
                <a:hlinkClick r:id="rId5" tooltip="James 1:15"/>
              </a:rPr>
              <a:t>James 1:15</a:t>
            </a:r>
            <a:r>
              <a:rPr lang="en-US" dirty="0"/>
              <a:t> - Then when lust hath conceived, it bringeth forth sin: and sin, when it is finished, bringeth forth death</a:t>
            </a:r>
            <a:endParaRPr lang="en-US" dirty="0" smtClean="0"/>
          </a:p>
          <a:p>
            <a:endParaRPr lang="en-US" sz="2800" b="1" i="1" u="sng" dirty="0" smtClean="0"/>
          </a:p>
          <a:p>
            <a:endParaRPr lang="en-US" sz="2800" b="1" i="1" u="sng"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92273" y="278766"/>
            <a:ext cx="10815864" cy="409212"/>
          </a:xfrm>
        </p:spPr>
        <p:txBody>
          <a:bodyPr/>
          <a:lstStyle/>
          <a:p>
            <a:pPr algn="ctr"/>
            <a:r>
              <a:rPr lang="en-US" sz="2800" dirty="0" smtClean="0"/>
              <a:t>R</a:t>
            </a:r>
            <a:r>
              <a:rPr lang="en-US" dirty="0" smtClean="0"/>
              <a:t>E</a:t>
            </a:r>
            <a:r>
              <a:rPr lang="en-US" sz="4400" b="1" dirty="0" smtClean="0">
                <a:solidFill>
                  <a:srgbClr val="FF0000"/>
                </a:solidFill>
              </a:rPr>
              <a:t>S</a:t>
            </a:r>
            <a:r>
              <a:rPr lang="en-US" dirty="0" smtClean="0"/>
              <a:t>PECT</a:t>
            </a:r>
            <a:endParaRPr lang="en-GB"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30" y="2761488"/>
            <a:ext cx="12096206" cy="3972687"/>
          </a:xfrm>
          <a:prstGeom prst="rect">
            <a:avLst/>
          </a:prstGeom>
        </p:spPr>
      </p:pic>
    </p:spTree>
    <p:extLst>
      <p:ext uri="{BB962C8B-B14F-4D97-AF65-F5344CB8AC3E}">
        <p14:creationId xmlns:p14="http://schemas.microsoft.com/office/powerpoint/2010/main" val="3244491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104503" y="966651"/>
            <a:ext cx="11791405" cy="5747658"/>
          </a:xfrm>
        </p:spPr>
        <p:txBody>
          <a:bodyPr/>
          <a:lstStyle/>
          <a:p>
            <a:r>
              <a:rPr lang="en-GB" sz="2000" b="1" i="1" u="sng" dirty="0" smtClean="0"/>
              <a:t>Priority- Is God Your #1…….???????</a:t>
            </a:r>
          </a:p>
          <a:p>
            <a:r>
              <a:rPr lang="en-GB" sz="2000" b="1" u="sng" dirty="0" smtClean="0"/>
              <a:t>Luke 12:34- </a:t>
            </a:r>
            <a:r>
              <a:rPr lang="en-US" b="1" baseline="30000" dirty="0"/>
              <a:t>34 </a:t>
            </a:r>
            <a:r>
              <a:rPr lang="en-US" dirty="0"/>
              <a:t>For where your treasure is, there will your heart be also</a:t>
            </a:r>
            <a:r>
              <a:rPr lang="en-US" dirty="0" smtClean="0"/>
              <a:t>.</a:t>
            </a:r>
          </a:p>
          <a:p>
            <a:r>
              <a:rPr lang="en-US" sz="1800" b="1" i="1" u="sng" dirty="0" smtClean="0"/>
              <a:t>Matthew 6:24- </a:t>
            </a:r>
            <a:r>
              <a:rPr lang="en-US" b="1" baseline="30000" dirty="0"/>
              <a:t>24 </a:t>
            </a:r>
            <a:r>
              <a:rPr lang="en-US" dirty="0"/>
              <a:t>“No one can serve two masters; for either he will hate the one and love the other, or else he will be loyal to the one and despise the other. You cannot serve God and </a:t>
            </a:r>
            <a:r>
              <a:rPr lang="en-US" baseline="30000" dirty="0"/>
              <a:t>[</a:t>
            </a:r>
            <a:r>
              <a:rPr lang="en-US" baseline="30000" dirty="0">
                <a:hlinkClick r:id="rId2" tooltip="See footnote a"/>
              </a:rPr>
              <a:t>a</a:t>
            </a:r>
            <a:r>
              <a:rPr lang="en-US" baseline="30000" dirty="0"/>
              <a:t>]</a:t>
            </a:r>
            <a:r>
              <a:rPr lang="en-US" dirty="0"/>
              <a:t>mammon</a:t>
            </a:r>
            <a:r>
              <a:rPr lang="en-US" dirty="0" smtClean="0"/>
              <a:t>.</a:t>
            </a:r>
          </a:p>
          <a:p>
            <a:r>
              <a:rPr lang="en-US" sz="1600" b="1" u="sng" dirty="0" smtClean="0"/>
              <a:t>Luke 12:22-24- </a:t>
            </a:r>
            <a:r>
              <a:rPr lang="en-US" sz="1600" dirty="0" smtClean="0"/>
              <a:t> </a:t>
            </a:r>
            <a:r>
              <a:rPr lang="en-US" dirty="0"/>
              <a:t>Then He said to His disciples, “Therefore I say to you, do not worry about your life, what you will eat; nor about the body, what you will put on. </a:t>
            </a:r>
            <a:r>
              <a:rPr lang="en-US" b="1" baseline="30000" dirty="0"/>
              <a:t>23 </a:t>
            </a:r>
            <a:r>
              <a:rPr lang="en-US" dirty="0"/>
              <a:t>Life is more than food, and the body </a:t>
            </a:r>
            <a:r>
              <a:rPr lang="en-US" i="1" dirty="0"/>
              <a:t>is more</a:t>
            </a:r>
            <a:r>
              <a:rPr lang="en-US" dirty="0"/>
              <a:t> than clothing. </a:t>
            </a:r>
            <a:r>
              <a:rPr lang="en-US" b="1" baseline="30000" dirty="0"/>
              <a:t>24 </a:t>
            </a:r>
            <a:r>
              <a:rPr lang="en-US" dirty="0"/>
              <a:t>Consider the ravens, for they neither sow nor reap, which have neither storehouse nor barn; and God feeds them. Of how much more value are you than the birds?</a:t>
            </a:r>
            <a:endParaRPr lang="en-US" sz="1600" b="1" u="sng" dirty="0" smtClean="0"/>
          </a:p>
          <a:p>
            <a:endParaRPr lang="en-GB" sz="1800" b="1" i="1" u="sng" dirty="0" smtClean="0"/>
          </a:p>
          <a:p>
            <a:endParaRPr lang="en-GB" sz="1800" b="1" i="1" u="sng" dirty="0"/>
          </a:p>
          <a:p>
            <a:endParaRPr lang="en-GB" sz="1800" b="1" i="1" u="sng" dirty="0" smtClean="0"/>
          </a:p>
          <a:p>
            <a:endParaRPr lang="en-GB" sz="1800" b="1" i="1" u="sng"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92273" y="278766"/>
            <a:ext cx="10815864" cy="409212"/>
          </a:xfrm>
        </p:spPr>
        <p:txBody>
          <a:bodyPr/>
          <a:lstStyle/>
          <a:p>
            <a:pPr algn="ctr"/>
            <a:r>
              <a:rPr lang="en-US" dirty="0" smtClean="0">
                <a:solidFill>
                  <a:srgbClr val="114263"/>
                </a:solidFill>
              </a:rPr>
              <a:t>R</a:t>
            </a:r>
            <a:r>
              <a:rPr lang="en-US" dirty="0" smtClean="0"/>
              <a:t>ES</a:t>
            </a:r>
            <a:r>
              <a:rPr lang="en-US" sz="4000" b="1" dirty="0" smtClean="0">
                <a:solidFill>
                  <a:srgbClr val="FF0000"/>
                </a:solidFill>
              </a:rPr>
              <a:t>P</a:t>
            </a:r>
            <a:r>
              <a:rPr lang="en-US" dirty="0" smtClean="0"/>
              <a:t>ECT</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78" y="3004457"/>
            <a:ext cx="6047602" cy="385354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544" y="3019425"/>
            <a:ext cx="5553456" cy="3835048"/>
          </a:xfrm>
          <a:prstGeom prst="rect">
            <a:avLst/>
          </a:prstGeom>
        </p:spPr>
      </p:pic>
    </p:spTree>
    <p:extLst>
      <p:ext uri="{BB962C8B-B14F-4D97-AF65-F5344CB8AC3E}">
        <p14:creationId xmlns:p14="http://schemas.microsoft.com/office/powerpoint/2010/main" val="996515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1000"/>
                                        <p:tgtEl>
                                          <p:spTgt spid="16">
                                            <p:txEl>
                                              <p:pRg st="1" end="1"/>
                                            </p:txEl>
                                          </p:spTgt>
                                        </p:tgtEl>
                                      </p:cBhvr>
                                    </p:animEffect>
                                    <p:anim calcmode="lin" valueType="num">
                                      <p:cBhvr>
                                        <p:cTn id="2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1000"/>
                                        <p:tgtEl>
                                          <p:spTgt spid="16">
                                            <p:txEl>
                                              <p:pRg st="2" end="2"/>
                                            </p:txEl>
                                          </p:spTgt>
                                        </p:tgtEl>
                                      </p:cBhvr>
                                    </p:animEffect>
                                    <p:anim calcmode="lin" valueType="num">
                                      <p:cBhvr>
                                        <p:cTn id="3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1000"/>
                                        <p:tgtEl>
                                          <p:spTgt spid="16">
                                            <p:txEl>
                                              <p:pRg st="3" end="3"/>
                                            </p:txEl>
                                          </p:spTgt>
                                        </p:tgtEl>
                                      </p:cBhvr>
                                    </p:animEffect>
                                    <p:anim calcmode="lin" valueType="num">
                                      <p:cBhvr>
                                        <p:cTn id="3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104503" y="966651"/>
            <a:ext cx="11791405" cy="5747658"/>
          </a:xfrm>
        </p:spPr>
        <p:txBody>
          <a:bodyPr/>
          <a:lstStyle/>
          <a:p>
            <a:r>
              <a:rPr lang="en-GB" sz="2000" b="1" u="sng" dirty="0" smtClean="0"/>
              <a:t>Entertainment</a:t>
            </a:r>
          </a:p>
          <a:p>
            <a:r>
              <a:rPr lang="en-GB" sz="1800" b="1" i="1" u="sng" dirty="0" smtClean="0"/>
              <a:t>2 Timothy 3:16-17  </a:t>
            </a:r>
            <a:r>
              <a:rPr lang="en-US" b="1" baseline="30000" dirty="0"/>
              <a:t>16 </a:t>
            </a:r>
            <a:r>
              <a:rPr lang="en-US" dirty="0"/>
              <a:t>All Scripture </a:t>
            </a:r>
            <a:r>
              <a:rPr lang="en-US" i="1" dirty="0"/>
              <a:t>is</a:t>
            </a:r>
            <a:r>
              <a:rPr lang="en-US" dirty="0"/>
              <a:t> given by inspiration of God, and </a:t>
            </a:r>
            <a:r>
              <a:rPr lang="en-US" i="1" dirty="0"/>
              <a:t>is</a:t>
            </a:r>
            <a:r>
              <a:rPr lang="en-US" dirty="0"/>
              <a:t> profitable for doctrine, for reproof, for correction, for </a:t>
            </a:r>
            <a:r>
              <a:rPr lang="en-US" baseline="30000" dirty="0"/>
              <a:t>[</a:t>
            </a:r>
            <a:r>
              <a:rPr lang="en-US" baseline="30000" dirty="0">
                <a:hlinkClick r:id="rId2" tooltip="See footnote a"/>
              </a:rPr>
              <a:t>a</a:t>
            </a:r>
            <a:r>
              <a:rPr lang="en-US" baseline="30000" dirty="0"/>
              <a:t>]</a:t>
            </a:r>
            <a:r>
              <a:rPr lang="en-US" dirty="0"/>
              <a:t>instruction in righteousness, </a:t>
            </a:r>
            <a:r>
              <a:rPr lang="en-US" b="1" baseline="30000" dirty="0"/>
              <a:t>17 </a:t>
            </a:r>
            <a:r>
              <a:rPr lang="en-US" dirty="0"/>
              <a:t>that the man of God may be complete, thoroughly equipped for every good work</a:t>
            </a:r>
            <a:r>
              <a:rPr lang="en-US" dirty="0" smtClean="0"/>
              <a:t>.</a:t>
            </a:r>
          </a:p>
          <a:p>
            <a:r>
              <a:rPr lang="en-US" sz="1800" b="1" u="sng" dirty="0"/>
              <a:t>Matthew 24:24 </a:t>
            </a:r>
            <a:r>
              <a:rPr lang="en-US" baseline="30000" dirty="0"/>
              <a:t>24</a:t>
            </a:r>
            <a:r>
              <a:rPr lang="en-US" dirty="0"/>
              <a:t>For there shall arise false Christs, and false prophets, and shall shew great signs and wonders; insomuch that, if it were possible, they shall deceive the very elect</a:t>
            </a:r>
            <a:r>
              <a:rPr lang="en-US" dirty="0" smtClean="0"/>
              <a:t>.</a:t>
            </a:r>
          </a:p>
          <a:p>
            <a:r>
              <a:rPr lang="en-US" sz="1800" b="1" i="1" u="sng" dirty="0" smtClean="0"/>
              <a:t>Romans 14: 11-12 </a:t>
            </a:r>
            <a:r>
              <a:rPr lang="en-US" dirty="0"/>
              <a:t>For it is </a:t>
            </a:r>
            <a:r>
              <a:rPr lang="en-US" dirty="0" err="1"/>
              <a:t>written</a:t>
            </a:r>
            <a:r>
              <a:rPr lang="en-US" dirty="0" err="1" smtClean="0"/>
              <a:t>:“</a:t>
            </a:r>
            <a:r>
              <a:rPr lang="en-US" i="1" dirty="0" err="1"/>
              <a:t>As</a:t>
            </a:r>
            <a:r>
              <a:rPr lang="en-US" dirty="0"/>
              <a:t> I live, says the </a:t>
            </a:r>
            <a:r>
              <a:rPr lang="en-US" cap="small" dirty="0" err="1" smtClean="0"/>
              <a:t>Lord</a:t>
            </a:r>
            <a:r>
              <a:rPr lang="en-US" dirty="0" err="1" smtClean="0"/>
              <a:t>,Every</a:t>
            </a:r>
            <a:r>
              <a:rPr lang="en-US" dirty="0" smtClean="0"/>
              <a:t> </a:t>
            </a:r>
            <a:r>
              <a:rPr lang="en-US" dirty="0"/>
              <a:t>knee shall bow to </a:t>
            </a:r>
            <a:r>
              <a:rPr lang="en-US" dirty="0" err="1" smtClean="0"/>
              <a:t>Me,And</a:t>
            </a:r>
            <a:r>
              <a:rPr lang="en-US" dirty="0" smtClean="0"/>
              <a:t> </a:t>
            </a:r>
            <a:r>
              <a:rPr lang="en-US" dirty="0"/>
              <a:t>every tongue shall confess to God</a:t>
            </a:r>
            <a:r>
              <a:rPr lang="en-US" dirty="0" smtClean="0"/>
              <a:t>.”</a:t>
            </a:r>
            <a:r>
              <a:rPr lang="en-US" b="1" baseline="30000" dirty="0" smtClean="0"/>
              <a:t>12</a:t>
            </a:r>
            <a:r>
              <a:rPr lang="en-US" b="1" baseline="30000" dirty="0"/>
              <a:t> </a:t>
            </a:r>
            <a:r>
              <a:rPr lang="en-US" dirty="0"/>
              <a:t>So then each of us shall give account of himself to God</a:t>
            </a:r>
            <a:r>
              <a:rPr lang="en-US" dirty="0" smtClean="0"/>
              <a:t>.</a:t>
            </a:r>
          </a:p>
          <a:p>
            <a:endParaRPr lang="en-US" dirty="0"/>
          </a:p>
          <a:p>
            <a:endParaRPr lang="en-US" dirty="0"/>
          </a:p>
          <a:p>
            <a:endParaRPr lang="en-GB" sz="1800" b="1" i="1" u="sng"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92273" y="278766"/>
            <a:ext cx="10815864" cy="409212"/>
          </a:xfrm>
        </p:spPr>
        <p:txBody>
          <a:bodyPr/>
          <a:lstStyle/>
          <a:p>
            <a:pPr algn="ctr"/>
            <a:r>
              <a:rPr lang="en-US" dirty="0" smtClean="0">
                <a:solidFill>
                  <a:srgbClr val="114263"/>
                </a:solidFill>
              </a:rPr>
              <a:t>R</a:t>
            </a:r>
            <a:r>
              <a:rPr lang="en-US" dirty="0" smtClean="0"/>
              <a:t>ESP</a:t>
            </a:r>
            <a:r>
              <a:rPr lang="en-US" sz="4000" b="1" dirty="0" smtClean="0">
                <a:solidFill>
                  <a:srgbClr val="FF0000"/>
                </a:solidFill>
              </a:rPr>
              <a:t>E</a:t>
            </a:r>
            <a:r>
              <a:rPr lang="en-US" dirty="0" smtClean="0"/>
              <a:t>CT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3274423"/>
            <a:ext cx="5111333" cy="34398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012" y="3286125"/>
            <a:ext cx="6204413" cy="3362326"/>
          </a:xfrm>
          <a:prstGeom prst="rect">
            <a:avLst/>
          </a:prstGeom>
        </p:spPr>
      </p:pic>
    </p:spTree>
    <p:extLst>
      <p:ext uri="{BB962C8B-B14F-4D97-AF65-F5344CB8AC3E}">
        <p14:creationId xmlns:p14="http://schemas.microsoft.com/office/powerpoint/2010/main" val="10457369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1000"/>
                                        <p:tgtEl>
                                          <p:spTgt spid="16">
                                            <p:txEl>
                                              <p:pRg st="1" end="1"/>
                                            </p:txEl>
                                          </p:spTgt>
                                        </p:tgtEl>
                                      </p:cBhvr>
                                    </p:animEffect>
                                    <p:anim calcmode="lin" valueType="num">
                                      <p:cBhvr>
                                        <p:cTn id="2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1000"/>
                                        <p:tgtEl>
                                          <p:spTgt spid="16">
                                            <p:txEl>
                                              <p:pRg st="2" end="2"/>
                                            </p:txEl>
                                          </p:spTgt>
                                        </p:tgtEl>
                                      </p:cBhvr>
                                    </p:animEffect>
                                    <p:anim calcmode="lin" valueType="num">
                                      <p:cBhvr>
                                        <p:cTn id="3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1000"/>
                                        <p:tgtEl>
                                          <p:spTgt spid="16">
                                            <p:txEl>
                                              <p:pRg st="3" end="3"/>
                                            </p:txEl>
                                          </p:spTgt>
                                        </p:tgtEl>
                                      </p:cBhvr>
                                    </p:animEffect>
                                    <p:anim calcmode="lin" valueType="num">
                                      <p:cBhvr>
                                        <p:cTn id="3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104503" y="966651"/>
            <a:ext cx="11791405" cy="5747658"/>
          </a:xfrm>
        </p:spPr>
        <p:txBody>
          <a:bodyPr/>
          <a:lstStyle/>
          <a:p>
            <a:r>
              <a:rPr lang="en-GB" sz="2000" b="1" u="sng" dirty="0" smtClean="0"/>
              <a:t>Complaining</a:t>
            </a:r>
          </a:p>
          <a:p>
            <a:r>
              <a:rPr lang="en-US" sz="1600" b="1" dirty="0">
                <a:hlinkClick r:id="rId2" tooltip="Philippians 2:14"/>
              </a:rPr>
              <a:t>Philippians 2:14</a:t>
            </a:r>
            <a:r>
              <a:rPr lang="en-US" sz="1600" dirty="0"/>
              <a:t> - Do all things without murmurings and </a:t>
            </a:r>
            <a:r>
              <a:rPr lang="en-US" sz="1600" dirty="0" err="1"/>
              <a:t>disputings</a:t>
            </a:r>
            <a:r>
              <a:rPr lang="en-US" sz="1600" dirty="0" smtClean="0"/>
              <a:t>:</a:t>
            </a:r>
          </a:p>
          <a:p>
            <a:r>
              <a:rPr lang="en-US" sz="1600" b="1" dirty="0">
                <a:hlinkClick r:id="rId3" tooltip="Ephesians 4:29"/>
              </a:rPr>
              <a:t>Ephesians 4:29</a:t>
            </a:r>
            <a:r>
              <a:rPr lang="en-US" sz="1600" dirty="0"/>
              <a:t> - Let no corrupt communication proceed out of your mouth, but that which is good to the use of edifying, that it may minister grace unto the hearers</a:t>
            </a:r>
            <a:r>
              <a:rPr lang="en-US" sz="1600" dirty="0" smtClean="0"/>
              <a:t>.</a:t>
            </a:r>
          </a:p>
          <a:p>
            <a:r>
              <a:rPr lang="en-US" sz="1600" b="1" dirty="0">
                <a:hlinkClick r:id="rId4" tooltip="James 5:9"/>
              </a:rPr>
              <a:t>James 5:9</a:t>
            </a:r>
            <a:r>
              <a:rPr lang="en-US" sz="1600" dirty="0"/>
              <a:t> - Grudge not one against another, brethren, lest ye be condemned: behold, the judge standeth before the door</a:t>
            </a:r>
            <a:r>
              <a:rPr lang="en-US" sz="1600" dirty="0" smtClean="0"/>
              <a:t>.</a:t>
            </a:r>
          </a:p>
          <a:p>
            <a:r>
              <a:rPr lang="en-US" sz="1600" b="1" dirty="0">
                <a:hlinkClick r:id="rId5" tooltip="1 Corinthians 10:10"/>
              </a:rPr>
              <a:t>1 Corinthians 10:10</a:t>
            </a:r>
            <a:r>
              <a:rPr lang="en-US" sz="1600" dirty="0"/>
              <a:t> - Neither murmur ye, as some of them also murmured, and were destroyed of the destroyer</a:t>
            </a:r>
            <a:r>
              <a:rPr lang="en-US" sz="1600" dirty="0" smtClean="0"/>
              <a:t>.</a:t>
            </a:r>
          </a:p>
          <a:p>
            <a:endParaRPr lang="en-US" sz="1600" b="1" i="1" u="sng" dirty="0"/>
          </a:p>
          <a:p>
            <a:endParaRPr lang="en-GB" sz="1600" b="1" i="1" u="sng" dirty="0" smtClean="0"/>
          </a:p>
          <a:p>
            <a:endParaRPr lang="en-GB" sz="1800" b="1" i="1" u="sng" dirty="0"/>
          </a:p>
          <a:p>
            <a:endParaRPr lang="en-GB" sz="1800" b="1" i="1" u="sng" dirty="0" smtClean="0"/>
          </a:p>
          <a:p>
            <a:endParaRPr lang="en-GB" sz="1800" b="1" i="1" u="sng"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92273" y="278766"/>
            <a:ext cx="10815864" cy="409212"/>
          </a:xfrm>
        </p:spPr>
        <p:txBody>
          <a:bodyPr/>
          <a:lstStyle/>
          <a:p>
            <a:pPr algn="ctr"/>
            <a:r>
              <a:rPr lang="en-US" dirty="0" smtClean="0">
                <a:solidFill>
                  <a:srgbClr val="114263"/>
                </a:solidFill>
              </a:rPr>
              <a:t>R</a:t>
            </a:r>
            <a:r>
              <a:rPr lang="en-US" dirty="0" smtClean="0"/>
              <a:t>ESPE</a:t>
            </a:r>
            <a:r>
              <a:rPr lang="en-US" sz="4000" b="1" dirty="0" smtClean="0">
                <a:solidFill>
                  <a:srgbClr val="FF0000"/>
                </a:solidFill>
              </a:rPr>
              <a:t>C</a:t>
            </a:r>
            <a:r>
              <a:rPr lang="en-US" dirty="0" smtClean="0"/>
              <a:t>T</a:t>
            </a:r>
            <a:endParaRPr lang="en-GB"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912" y="3236976"/>
            <a:ext cx="4992624" cy="3410712"/>
          </a:xfrm>
          <a:prstGeom prst="rect">
            <a:avLst/>
          </a:prstGeom>
        </p:spPr>
      </p:pic>
      <p:pic>
        <p:nvPicPr>
          <p:cNvPr id="5" name="Picture 4"/>
          <p:cNvPicPr>
            <a:picLocks noChangeAspect="1"/>
          </p:cNvPicPr>
          <p:nvPr/>
        </p:nvPicPr>
        <p:blipFill>
          <a:blip r:embed="rId7"/>
          <a:stretch>
            <a:fillRect/>
          </a:stretch>
        </p:blipFill>
        <p:spPr>
          <a:xfrm>
            <a:off x="5852160" y="3264408"/>
            <a:ext cx="5989320" cy="3392424"/>
          </a:xfrm>
          <a:prstGeom prst="rect">
            <a:avLst/>
          </a:prstGeom>
        </p:spPr>
      </p:pic>
    </p:spTree>
    <p:extLst>
      <p:ext uri="{BB962C8B-B14F-4D97-AF65-F5344CB8AC3E}">
        <p14:creationId xmlns:p14="http://schemas.microsoft.com/office/powerpoint/2010/main" val="4140104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1000"/>
                                        <p:tgtEl>
                                          <p:spTgt spid="16">
                                            <p:txEl>
                                              <p:pRg st="1" end="1"/>
                                            </p:txEl>
                                          </p:spTgt>
                                        </p:tgtEl>
                                      </p:cBhvr>
                                    </p:animEffect>
                                    <p:anim calcmode="lin" valueType="num">
                                      <p:cBhvr>
                                        <p:cTn id="2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1000"/>
                                        <p:tgtEl>
                                          <p:spTgt spid="16">
                                            <p:txEl>
                                              <p:pRg st="2" end="2"/>
                                            </p:txEl>
                                          </p:spTgt>
                                        </p:tgtEl>
                                      </p:cBhvr>
                                    </p:animEffect>
                                    <p:anim calcmode="lin" valueType="num">
                                      <p:cBhvr>
                                        <p:cTn id="3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1000"/>
                                        <p:tgtEl>
                                          <p:spTgt spid="16">
                                            <p:txEl>
                                              <p:pRg st="3" end="3"/>
                                            </p:txEl>
                                          </p:spTgt>
                                        </p:tgtEl>
                                      </p:cBhvr>
                                    </p:animEffect>
                                    <p:anim calcmode="lin" valueType="num">
                                      <p:cBhvr>
                                        <p:cTn id="3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fade">
                                      <p:cBhvr>
                                        <p:cTn id="43" dur="1000"/>
                                        <p:tgtEl>
                                          <p:spTgt spid="16">
                                            <p:txEl>
                                              <p:pRg st="4" end="4"/>
                                            </p:txEl>
                                          </p:spTgt>
                                        </p:tgtEl>
                                      </p:cBhvr>
                                    </p:animEffect>
                                    <p:anim calcmode="lin" valueType="num">
                                      <p:cBhvr>
                                        <p:cTn id="4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64008" y="493776"/>
            <a:ext cx="11750040" cy="6364224"/>
          </a:xfrm>
        </p:spPr>
        <p:txBody>
          <a:bodyPr/>
          <a:lstStyle/>
          <a:p>
            <a:r>
              <a:rPr lang="en-GB" sz="2000" b="1" i="1" u="sng" dirty="0" smtClean="0"/>
              <a:t>Thankful- Expressing Gratitude</a:t>
            </a:r>
            <a:endParaRPr lang="en-GB" sz="2000" b="1" i="1" u="sng" dirty="0" smtClean="0"/>
          </a:p>
          <a:p>
            <a:endParaRPr lang="en-US" dirty="0"/>
          </a:p>
          <a:p>
            <a:r>
              <a:rPr lang="en-US" sz="1800" b="1" u="sng" dirty="0" smtClean="0"/>
              <a:t>Colossians 3:15- </a:t>
            </a:r>
            <a:r>
              <a:rPr lang="en-US" sz="1800" b="1" baseline="30000" dirty="0"/>
              <a:t>15 </a:t>
            </a:r>
            <a:r>
              <a:rPr lang="en-US" sz="1800" dirty="0"/>
              <a:t>And let the peace of God rule in your hearts, to which also you were called in one body; and be thankful. </a:t>
            </a:r>
            <a:endParaRPr lang="en-US" sz="1800" b="1" u="sng" dirty="0"/>
          </a:p>
          <a:p>
            <a:r>
              <a:rPr lang="en-US" sz="1800" b="1" u="sng" dirty="0"/>
              <a:t>Colossians </a:t>
            </a:r>
            <a:r>
              <a:rPr lang="en-US" sz="1800" b="1" u="sng" dirty="0" smtClean="0"/>
              <a:t>4:2 - </a:t>
            </a:r>
            <a:r>
              <a:rPr lang="en-US" sz="1800" b="1" baseline="30000" dirty="0"/>
              <a:t>2 </a:t>
            </a:r>
            <a:r>
              <a:rPr lang="en-US" sz="1800" dirty="0"/>
              <a:t>Continue earnestly in prayer, being vigilant in it with thanksgiving</a:t>
            </a:r>
            <a:r>
              <a:rPr lang="en-US" sz="1800" dirty="0" smtClean="0"/>
              <a:t>;</a:t>
            </a:r>
          </a:p>
          <a:p>
            <a:r>
              <a:rPr lang="en-US" sz="1800" b="1" u="sng" dirty="0" smtClean="0"/>
              <a:t>Are you thankful? Do you teach your children to be thankful?</a:t>
            </a:r>
          </a:p>
          <a:p>
            <a:r>
              <a:rPr lang="en-US" sz="1800" b="1" u="sng" dirty="0" smtClean="0"/>
              <a:t>Do you thank God for all that he has given you? Jobs, home, children and most of all the opportunity of Heaven..</a:t>
            </a:r>
          </a:p>
          <a:p>
            <a:r>
              <a:rPr lang="en-US" sz="1800" b="1" u="sng" dirty="0" smtClean="0"/>
              <a:t>1 Thess. 5:16-18 </a:t>
            </a:r>
            <a:r>
              <a:rPr lang="en-US" sz="1800" b="1" baseline="30000" dirty="0"/>
              <a:t>16 </a:t>
            </a:r>
            <a:r>
              <a:rPr lang="en-US" sz="1800" dirty="0"/>
              <a:t>Rejoice always, </a:t>
            </a:r>
            <a:r>
              <a:rPr lang="en-US" sz="1800" b="1" baseline="30000" dirty="0"/>
              <a:t>17 </a:t>
            </a:r>
            <a:r>
              <a:rPr lang="en-US" sz="1800" dirty="0"/>
              <a:t>pray without ceasing, </a:t>
            </a:r>
            <a:r>
              <a:rPr lang="en-US" sz="1800" b="1" baseline="30000" dirty="0"/>
              <a:t>18 </a:t>
            </a:r>
            <a:r>
              <a:rPr lang="en-US" sz="1800" dirty="0"/>
              <a:t>in everything give thanks; for this is the will of God in Christ Jesus for </a:t>
            </a:r>
            <a:r>
              <a:rPr lang="en-US" sz="1800" dirty="0" smtClean="0"/>
              <a:t>you.</a:t>
            </a:r>
            <a:endParaRPr lang="en-US" sz="1800" b="1" u="sng" dirty="0" smtClean="0"/>
          </a:p>
          <a:p>
            <a:endParaRPr lang="en-GB" sz="1800" b="1" i="1" u="sng" dirty="0" smtClean="0"/>
          </a:p>
          <a:p>
            <a:endParaRPr lang="en-GB" sz="1800" b="1" i="1" u="sng" dirty="0"/>
          </a:p>
          <a:p>
            <a:endParaRPr lang="en-GB" sz="1800" b="1" i="1" u="sng" dirty="0" smtClean="0"/>
          </a:p>
          <a:p>
            <a:endParaRPr lang="en-GB" sz="1800" b="1" i="1" u="sng"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92273" y="0"/>
            <a:ext cx="10815864" cy="409212"/>
          </a:xfrm>
        </p:spPr>
        <p:txBody>
          <a:bodyPr/>
          <a:lstStyle/>
          <a:p>
            <a:pPr algn="ctr"/>
            <a:r>
              <a:rPr lang="en-US" dirty="0" smtClean="0">
                <a:solidFill>
                  <a:srgbClr val="114263"/>
                </a:solidFill>
              </a:rPr>
              <a:t>R</a:t>
            </a:r>
            <a:r>
              <a:rPr lang="en-US" dirty="0" smtClean="0"/>
              <a:t>ESPEC</a:t>
            </a:r>
            <a:r>
              <a:rPr lang="en-US" sz="4000" b="1" dirty="0" smtClean="0">
                <a:solidFill>
                  <a:srgbClr val="FF0000"/>
                </a:solidFill>
              </a:rPr>
              <a:t>T</a:t>
            </a:r>
            <a:endParaRPr lang="en-GB" sz="40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18301" y="2357003"/>
            <a:ext cx="3241822" cy="5458968"/>
          </a:xfrm>
          <a:prstGeom prst="rect">
            <a:avLst/>
          </a:prstGeom>
        </p:spPr>
      </p:pic>
      <p:pic>
        <p:nvPicPr>
          <p:cNvPr id="6" name="Picture 5"/>
          <p:cNvPicPr>
            <a:picLocks noChangeAspect="1"/>
          </p:cNvPicPr>
          <p:nvPr/>
        </p:nvPicPr>
        <p:blipFill>
          <a:blip r:embed="rId3"/>
          <a:stretch>
            <a:fillRect/>
          </a:stretch>
        </p:blipFill>
        <p:spPr>
          <a:xfrm>
            <a:off x="5806440" y="3502152"/>
            <a:ext cx="6007607" cy="3163824"/>
          </a:xfrm>
          <a:prstGeom prst="rect">
            <a:avLst/>
          </a:prstGeom>
        </p:spPr>
      </p:pic>
    </p:spTree>
    <p:extLst>
      <p:ext uri="{BB962C8B-B14F-4D97-AF65-F5344CB8AC3E}">
        <p14:creationId xmlns:p14="http://schemas.microsoft.com/office/powerpoint/2010/main" val="5165848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1000"/>
                                        <p:tgtEl>
                                          <p:spTgt spid="16">
                                            <p:txEl>
                                              <p:pRg st="2" end="2"/>
                                            </p:txEl>
                                          </p:spTgt>
                                        </p:tgtEl>
                                      </p:cBhvr>
                                    </p:animEffect>
                                    <p:anim calcmode="lin" valueType="num">
                                      <p:cBhvr>
                                        <p:cTn id="23"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fade">
                                      <p:cBhvr>
                                        <p:cTn id="29" dur="1000"/>
                                        <p:tgtEl>
                                          <p:spTgt spid="16">
                                            <p:txEl>
                                              <p:pRg st="3" end="3"/>
                                            </p:txEl>
                                          </p:spTgt>
                                        </p:tgtEl>
                                      </p:cBhvr>
                                    </p:animEffect>
                                    <p:anim calcmode="lin" valueType="num">
                                      <p:cBhvr>
                                        <p:cTn id="3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fade">
                                      <p:cBhvr>
                                        <p:cTn id="36" dur="1000"/>
                                        <p:tgtEl>
                                          <p:spTgt spid="16">
                                            <p:txEl>
                                              <p:pRg st="4" end="4"/>
                                            </p:txEl>
                                          </p:spTgt>
                                        </p:tgtEl>
                                      </p:cBhvr>
                                    </p:animEffect>
                                    <p:anim calcmode="lin" valueType="num">
                                      <p:cBhvr>
                                        <p:cTn id="3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Effect transition="in" filter="fade">
                                      <p:cBhvr>
                                        <p:cTn id="43" dur="1000"/>
                                        <p:tgtEl>
                                          <p:spTgt spid="16">
                                            <p:txEl>
                                              <p:pRg st="5" end="5"/>
                                            </p:txEl>
                                          </p:spTgt>
                                        </p:tgtEl>
                                      </p:cBhvr>
                                    </p:animEffect>
                                    <p:anim calcmode="lin" valueType="num">
                                      <p:cBhvr>
                                        <p:cTn id="44"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xEl>
                                              <p:pRg st="6" end="6"/>
                                            </p:txEl>
                                          </p:spTgt>
                                        </p:tgtEl>
                                        <p:attrNameLst>
                                          <p:attrName>style.visibility</p:attrName>
                                        </p:attrNameLst>
                                      </p:cBhvr>
                                      <p:to>
                                        <p:strVal val="visible"/>
                                      </p:to>
                                    </p:set>
                                    <p:animEffect transition="in" filter="fade">
                                      <p:cBhvr>
                                        <p:cTn id="50" dur="1000"/>
                                        <p:tgtEl>
                                          <p:spTgt spid="16">
                                            <p:txEl>
                                              <p:pRg st="6" end="6"/>
                                            </p:txEl>
                                          </p:spTgt>
                                        </p:tgtEl>
                                      </p:cBhvr>
                                    </p:animEffect>
                                    <p:anim calcmode="lin" valueType="num">
                                      <p:cBhvr>
                                        <p:cTn id="51"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3.xml><?xml version="1.0" encoding="utf-8"?>
<ds:datastoreItem xmlns:ds="http://schemas.openxmlformats.org/officeDocument/2006/customXml" ds:itemID="{C549A191-EC8C-4AA6-9C64-D32B5F047436}">
  <ds:schemaRefs>
    <ds:schemaRef ds:uri="http://purl.org/dc/elements/1.1/"/>
    <ds:schemaRef ds:uri="fb0879af-3eba-417a-a55a-ffe6dcd6ca77"/>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sharepoint/v3"/>
    <ds:schemaRef ds:uri="http://schemas.microsoft.com/office/infopath/2007/PartnerControls"/>
    <ds:schemaRef ds:uri="6dc4bcd6-49db-4c07-9060-8acfc67cef9f"/>
    <ds:schemaRef ds:uri="http://purl.org/dc/terms/"/>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657</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 Light</vt:lpstr>
      <vt:lpstr>Corbel</vt:lpstr>
      <vt:lpstr>Office Theme</vt:lpstr>
      <vt:lpstr>Scripture Reading </vt:lpstr>
      <vt:lpstr>PowerPoint Presentation</vt:lpstr>
      <vt:lpstr>RESPECT</vt:lpstr>
      <vt:lpstr>RESPECT</vt:lpstr>
      <vt:lpstr>RESPECT</vt:lpstr>
      <vt:lpstr>RESPECT</vt:lpstr>
      <vt:lpstr>RESPECT</vt:lpstr>
      <vt:lpstr>RESPECT</vt:lpstr>
      <vt:lpstr>RESPECT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2018-11-02T21:34:07Z</dcterms:created>
  <dcterms:modified xsi:type="dcterms:W3CDTF">2020-06-27T19:42:06Z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