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4"/>
  </p:notesMasterIdLst>
  <p:sldIdLst>
    <p:sldId id="256" r:id="rId3"/>
    <p:sldId id="265" r:id="rId4"/>
    <p:sldId id="257" r:id="rId5"/>
    <p:sldId id="258" r:id="rId6"/>
    <p:sldId id="259" r:id="rId7"/>
    <p:sldId id="260" r:id="rId8"/>
    <p:sldId id="261" r:id="rId9"/>
    <p:sldId id="262" r:id="rId10"/>
    <p:sldId id="263" r:id="rId11"/>
    <p:sldId id="266"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p:cViewPr varScale="1">
        <p:scale>
          <a:sx n="114" d="100"/>
          <a:sy n="114" d="100"/>
        </p:scale>
        <p:origin x="155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8287AA-0D99-42CE-A71B-10FA9908BBF8}" type="datetimeFigureOut">
              <a:rPr lang="en-US" smtClean="0"/>
              <a:pPr/>
              <a:t>7/18/2020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C167DB-EFF0-400D-96A1-6799F871DE5B}" type="slidenum">
              <a:rPr lang="en-US" smtClean="0"/>
              <a:pPr/>
              <a:t>‹#›</a:t>
            </a:fld>
            <a:endParaRPr lang="en-US"/>
          </a:p>
        </p:txBody>
      </p:sp>
    </p:spTree>
    <p:extLst>
      <p:ext uri="{BB962C8B-B14F-4D97-AF65-F5344CB8AC3E}">
        <p14:creationId xmlns:p14="http://schemas.microsoft.com/office/powerpoint/2010/main" val="231147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a:p>
        </p:txBody>
      </p:sp>
    </p:spTree>
    <p:extLst>
      <p:ext uri="{BB962C8B-B14F-4D97-AF65-F5344CB8AC3E}">
        <p14:creationId xmlns:p14="http://schemas.microsoft.com/office/powerpoint/2010/main" val="1016954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11</a:t>
            </a:fld>
            <a:endParaRPr lang="en-US"/>
          </a:p>
        </p:txBody>
      </p:sp>
    </p:spTree>
    <p:extLst>
      <p:ext uri="{BB962C8B-B14F-4D97-AF65-F5344CB8AC3E}">
        <p14:creationId xmlns:p14="http://schemas.microsoft.com/office/powerpoint/2010/main" val="3281966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a:p>
        </p:txBody>
      </p:sp>
    </p:spTree>
    <p:extLst>
      <p:ext uri="{BB962C8B-B14F-4D97-AF65-F5344CB8AC3E}">
        <p14:creationId xmlns:p14="http://schemas.microsoft.com/office/powerpoint/2010/main" val="1981949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4</a:t>
            </a:fld>
            <a:endParaRPr lang="en-US"/>
          </a:p>
        </p:txBody>
      </p:sp>
    </p:spTree>
    <p:extLst>
      <p:ext uri="{BB962C8B-B14F-4D97-AF65-F5344CB8AC3E}">
        <p14:creationId xmlns:p14="http://schemas.microsoft.com/office/powerpoint/2010/main" val="1024675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5</a:t>
            </a:fld>
            <a:endParaRPr lang="en-US"/>
          </a:p>
        </p:txBody>
      </p:sp>
    </p:spTree>
    <p:extLst>
      <p:ext uri="{BB962C8B-B14F-4D97-AF65-F5344CB8AC3E}">
        <p14:creationId xmlns:p14="http://schemas.microsoft.com/office/powerpoint/2010/main" val="1748237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6</a:t>
            </a:fld>
            <a:endParaRPr lang="en-US"/>
          </a:p>
        </p:txBody>
      </p:sp>
    </p:spTree>
    <p:extLst>
      <p:ext uri="{BB962C8B-B14F-4D97-AF65-F5344CB8AC3E}">
        <p14:creationId xmlns:p14="http://schemas.microsoft.com/office/powerpoint/2010/main" val="2376816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a:p>
        </p:txBody>
      </p:sp>
    </p:spTree>
    <p:extLst>
      <p:ext uri="{BB962C8B-B14F-4D97-AF65-F5344CB8AC3E}">
        <p14:creationId xmlns:p14="http://schemas.microsoft.com/office/powerpoint/2010/main" val="1734142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8</a:t>
            </a:fld>
            <a:endParaRPr lang="en-US"/>
          </a:p>
        </p:txBody>
      </p:sp>
    </p:spTree>
    <p:extLst>
      <p:ext uri="{BB962C8B-B14F-4D97-AF65-F5344CB8AC3E}">
        <p14:creationId xmlns:p14="http://schemas.microsoft.com/office/powerpoint/2010/main" val="3273669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9</a:t>
            </a:fld>
            <a:endParaRPr lang="en-US"/>
          </a:p>
        </p:txBody>
      </p:sp>
    </p:spTree>
    <p:extLst>
      <p:ext uri="{BB962C8B-B14F-4D97-AF65-F5344CB8AC3E}">
        <p14:creationId xmlns:p14="http://schemas.microsoft.com/office/powerpoint/2010/main" val="43938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10</a:t>
            </a:fld>
            <a:endParaRPr lang="en-US"/>
          </a:p>
        </p:txBody>
      </p:sp>
    </p:spTree>
    <p:extLst>
      <p:ext uri="{BB962C8B-B14F-4D97-AF65-F5344CB8AC3E}">
        <p14:creationId xmlns:p14="http://schemas.microsoft.com/office/powerpoint/2010/main" val="3525918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7/18/2020</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A480D-CB17-4C49-BB2A-C7514E1C7CE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FA480D-CB17-4C49-BB2A-C7514E1C7CE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7/18/2020</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7/18/2020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a:t>Click to edit Master title style</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7/18/2020</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a:t>Click to edit Master title style</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n-US"/>
              <a:t>Click icon to add picture</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8" name="Date Placeholder 7"/>
          <p:cNvSpPr>
            <a:spLocks noGrp="1"/>
          </p:cNvSpPr>
          <p:nvPr>
            <p:ph type="dt" sz="half" idx="10"/>
          </p:nvPr>
        </p:nvSpPr>
        <p:spPr/>
        <p:txBody>
          <a:bodyPr/>
          <a:lstStyle/>
          <a:p>
            <a:fld id="{DCFA480D-CB17-4C49-BB2A-C7514E1C7CEA}" type="datetimeFigureOut">
              <a:rPr lang="en-US" smtClean="0"/>
              <a:pPr/>
              <a:t>7/18/2020</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7/18/2020</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biblia.com/bible/nkjv/Eph.%204.25-32#footnote6" TargetMode="External"/><Relationship Id="rId13" Type="http://schemas.openxmlformats.org/officeDocument/2006/relationships/hyperlink" Target="https://biblia.com/bible/nkjv/Eph.%204.25-32#footnote11" TargetMode="External"/><Relationship Id="rId18" Type="http://schemas.openxmlformats.org/officeDocument/2006/relationships/hyperlink" Target="https://biblia.com/bible/nkjv/Eph.%204.25-32#footnote16" TargetMode="External"/><Relationship Id="rId3" Type="http://schemas.openxmlformats.org/officeDocument/2006/relationships/hyperlink" Target="https://biblia.com/bible/nkjv/Eph.%204.25-32#footnote1" TargetMode="External"/><Relationship Id="rId21" Type="http://schemas.openxmlformats.org/officeDocument/2006/relationships/hyperlink" Target="https://biblia.com/bible/nkjv/II%20Cor.%204.16#footnote1" TargetMode="External"/><Relationship Id="rId7" Type="http://schemas.openxmlformats.org/officeDocument/2006/relationships/hyperlink" Target="https://biblia.com/bible/nkjv/Eph.%204.25-32#footnote5" TargetMode="External"/><Relationship Id="rId12" Type="http://schemas.openxmlformats.org/officeDocument/2006/relationships/hyperlink" Target="https://biblia.com/bible/nkjv/Eph.%204.25-32#footnote10" TargetMode="External"/><Relationship Id="rId17" Type="http://schemas.openxmlformats.org/officeDocument/2006/relationships/hyperlink" Target="https://biblia.com/bible/nkjv/Eph.%204.25-32#footnote15" TargetMode="External"/><Relationship Id="rId2" Type="http://schemas.openxmlformats.org/officeDocument/2006/relationships/notesSlide" Target="../notesSlides/notesSlide9.xml"/><Relationship Id="rId16" Type="http://schemas.openxmlformats.org/officeDocument/2006/relationships/hyperlink" Target="https://biblia.com/bible/nkjv/Eph.%204.25-32#footnote14" TargetMode="External"/><Relationship Id="rId20" Type="http://schemas.openxmlformats.org/officeDocument/2006/relationships/hyperlink" Target="https://biblia.com/bible/nkjv/Eph.%204.25-32#footnote18" TargetMode="External"/><Relationship Id="rId1" Type="http://schemas.openxmlformats.org/officeDocument/2006/relationships/slideLayout" Target="../slideLayouts/slideLayout2.xml"/><Relationship Id="rId6" Type="http://schemas.openxmlformats.org/officeDocument/2006/relationships/hyperlink" Target="https://biblia.com/bible/nkjv/Eph.%204.25-32#footnote4" TargetMode="External"/><Relationship Id="rId11" Type="http://schemas.openxmlformats.org/officeDocument/2006/relationships/hyperlink" Target="https://biblia.com/bible/nkjv/Eph.%204.25-32#footnote9" TargetMode="External"/><Relationship Id="rId5" Type="http://schemas.openxmlformats.org/officeDocument/2006/relationships/hyperlink" Target="https://biblia.com/bible/nkjv/Eph.%204.25-32#footnote3" TargetMode="External"/><Relationship Id="rId15" Type="http://schemas.openxmlformats.org/officeDocument/2006/relationships/hyperlink" Target="https://biblia.com/bible/nkjv/Eph.%204.25-32#footnote13" TargetMode="External"/><Relationship Id="rId10" Type="http://schemas.openxmlformats.org/officeDocument/2006/relationships/hyperlink" Target="https://biblia.com/bible/nkjv/Eph.%204.25-32#footnote8" TargetMode="External"/><Relationship Id="rId19" Type="http://schemas.openxmlformats.org/officeDocument/2006/relationships/hyperlink" Target="https://biblia.com/bible/nkjv/Eph.%204.25-32#footnote17" TargetMode="External"/><Relationship Id="rId4" Type="http://schemas.openxmlformats.org/officeDocument/2006/relationships/hyperlink" Target="https://biblia.com/bible/nkjv/Eph.%204.25-32#footnote2" TargetMode="External"/><Relationship Id="rId9" Type="http://schemas.openxmlformats.org/officeDocument/2006/relationships/hyperlink" Target="https://biblia.com/bible/nkjv/Eph.%204.25-32#footnote7" TargetMode="External"/><Relationship Id="rId14" Type="http://schemas.openxmlformats.org/officeDocument/2006/relationships/hyperlink" Target="https://biblia.com/bible/nkjv/Eph.%204.25-32#footnote12" TargetMode="External"/><Relationship Id="rId22" Type="http://schemas.openxmlformats.org/officeDocument/2006/relationships/hyperlink" Target="https://biblia.com/bible/nkjv/II%20Cor.%204.16#footnote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Romans+14%3A12-13&amp;version=NKJV#fen-NKJV-28294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Philippians+4:13&amp;version=NKJV#fen-NKJV-29456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biblia.com/books/nkjv/Jn17.1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ia.com/bible/nkjv/2%20Corinthians%2013.5#footnote1" TargetMode="External"/><Relationship Id="rId7" Type="http://schemas.openxmlformats.org/officeDocument/2006/relationships/hyperlink" Target="https://biblia.com/bible/nkjv/Heb.%205.14#footnote3"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biblia.com/bible/nkjv/Heb.%205.14#footnote2" TargetMode="External"/><Relationship Id="rId5" Type="http://schemas.openxmlformats.org/officeDocument/2006/relationships/hyperlink" Target="https://biblia.com/bible/nkjv/Heb.%205.14#footnote1" TargetMode="External"/><Relationship Id="rId4" Type="http://schemas.openxmlformats.org/officeDocument/2006/relationships/hyperlink" Target="https://biblia.com/bible/nkjv/2%20Corinthians%2013.5#footnote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Blame Game</a:t>
            </a:r>
          </a:p>
        </p:txBody>
      </p:sp>
      <p:sp>
        <p:nvSpPr>
          <p:cNvPr id="3" name="Subtitle 2"/>
          <p:cNvSpPr>
            <a:spLocks noGrp="1"/>
          </p:cNvSpPr>
          <p:nvPr>
            <p:ph type="subTitle" idx="1"/>
          </p:nvPr>
        </p:nvSpPr>
        <p:spPr>
          <a:xfrm>
            <a:off x="457200" y="3699804"/>
            <a:ext cx="8305800" cy="3005796"/>
          </a:xfrm>
        </p:spPr>
        <p:txBody>
          <a:bodyPr/>
          <a:lstStyle/>
          <a:p>
            <a:r>
              <a:rPr lang="en-US" dirty="0"/>
              <a:t>7-19-2020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0"/>
            <a:ext cx="8229600" cy="609600"/>
          </a:xfrm>
        </p:spPr>
        <p:txBody>
          <a:bodyPr>
            <a:normAutofit fontScale="90000"/>
          </a:bodyPr>
          <a:lstStyle/>
          <a:p>
            <a:r>
              <a:rPr lang="en-US" dirty="0"/>
              <a:t>Make the Change</a:t>
            </a:r>
          </a:p>
        </p:txBody>
      </p:sp>
      <p:sp>
        <p:nvSpPr>
          <p:cNvPr id="3" name="Content Placeholder 2"/>
          <p:cNvSpPr>
            <a:spLocks noGrp="1"/>
          </p:cNvSpPr>
          <p:nvPr>
            <p:ph idx="1"/>
          </p:nvPr>
        </p:nvSpPr>
        <p:spPr>
          <a:xfrm>
            <a:off x="152400" y="643944"/>
            <a:ext cx="8991600" cy="6061656"/>
          </a:xfrm>
        </p:spPr>
        <p:txBody>
          <a:bodyPr>
            <a:normAutofit/>
          </a:bodyPr>
          <a:lstStyle/>
          <a:p>
            <a:r>
              <a:rPr lang="en-US" dirty="0"/>
              <a:t>Ephesians 4:25-32 T</a:t>
            </a:r>
            <a:r>
              <a:rPr lang="en-US" sz="1800" dirty="0"/>
              <a:t>herefore, putting away lying, </a:t>
            </a:r>
            <a:r>
              <a:rPr lang="en-US" sz="1800" baseline="30000" dirty="0" err="1">
                <a:hlinkClick r:id="rId3"/>
              </a:rPr>
              <a:t>c</a:t>
            </a:r>
            <a:r>
              <a:rPr lang="en-US" sz="1800" i="1" dirty="0" err="1"/>
              <a:t>“</a:t>
            </a:r>
            <a:r>
              <a:rPr lang="en-US" sz="1800" dirty="0" err="1"/>
              <a:t>Let</a:t>
            </a:r>
            <a:r>
              <a:rPr lang="en-US" sz="1800" dirty="0"/>
              <a:t> </a:t>
            </a:r>
            <a:r>
              <a:rPr lang="en-US" sz="1800" i="1" dirty="0"/>
              <a:t>each one</a:t>
            </a:r>
            <a:r>
              <a:rPr lang="en-US" sz="1800" dirty="0"/>
              <a:t> of you </a:t>
            </a:r>
            <a:r>
              <a:rPr lang="en-US" sz="1800" i="1" dirty="0"/>
              <a:t>speak truth with his neighbor,”</a:t>
            </a:r>
            <a:r>
              <a:rPr lang="en-US" sz="1800" dirty="0"/>
              <a:t> for </a:t>
            </a:r>
            <a:r>
              <a:rPr lang="en-US" sz="1800" baseline="30000" dirty="0" err="1">
                <a:hlinkClick r:id="rId4"/>
              </a:rPr>
              <a:t>d</a:t>
            </a:r>
            <a:r>
              <a:rPr lang="en-US" sz="1800" dirty="0" err="1"/>
              <a:t>we</a:t>
            </a:r>
            <a:r>
              <a:rPr lang="en-US" sz="1800" dirty="0"/>
              <a:t> are members of one another. </a:t>
            </a:r>
            <a:r>
              <a:rPr lang="en-US" sz="1800" baseline="30000" dirty="0"/>
              <a:t>26 </a:t>
            </a:r>
            <a:r>
              <a:rPr lang="en-US" sz="1800" baseline="30000" dirty="0" err="1">
                <a:hlinkClick r:id="rId5"/>
              </a:rPr>
              <a:t>e</a:t>
            </a:r>
            <a:r>
              <a:rPr lang="en-US" sz="1800" i="1" dirty="0" err="1"/>
              <a:t>“Be</a:t>
            </a:r>
            <a:r>
              <a:rPr lang="en-US" sz="1800" i="1" dirty="0"/>
              <a:t> angry, and do not sin”</a:t>
            </a:r>
            <a:r>
              <a:rPr lang="en-US" sz="1800" dirty="0"/>
              <a:t>: do not let the sun go down on your wrath, </a:t>
            </a:r>
            <a:r>
              <a:rPr lang="en-US" sz="1800" baseline="30000" dirty="0"/>
              <a:t>27 </a:t>
            </a:r>
            <a:r>
              <a:rPr lang="en-US" sz="1800" baseline="30000" dirty="0" err="1">
                <a:hlinkClick r:id="rId6"/>
              </a:rPr>
              <a:t>f</a:t>
            </a:r>
            <a:r>
              <a:rPr lang="en-US" sz="1800" dirty="0" err="1"/>
              <a:t>nor</a:t>
            </a:r>
            <a:r>
              <a:rPr lang="en-US" sz="1800" dirty="0"/>
              <a:t> give </a:t>
            </a:r>
            <a:r>
              <a:rPr lang="en-US" sz="1800" baseline="30000" dirty="0">
                <a:hlinkClick r:id="rId7"/>
              </a:rPr>
              <a:t>7</a:t>
            </a:r>
            <a:r>
              <a:rPr lang="en-US" sz="1800" dirty="0"/>
              <a:t>place to the devil. </a:t>
            </a:r>
            <a:r>
              <a:rPr lang="en-US" sz="1800" baseline="30000" dirty="0"/>
              <a:t>28 </a:t>
            </a:r>
            <a:r>
              <a:rPr lang="en-US" sz="1800" dirty="0"/>
              <a:t>Let him who stole steal no longer, but rather </a:t>
            </a:r>
            <a:r>
              <a:rPr lang="en-US" sz="1800" baseline="30000" dirty="0" err="1">
                <a:hlinkClick r:id="rId8"/>
              </a:rPr>
              <a:t>g</a:t>
            </a:r>
            <a:r>
              <a:rPr lang="en-US" sz="1800" dirty="0" err="1"/>
              <a:t>let</a:t>
            </a:r>
            <a:r>
              <a:rPr lang="en-US" sz="1800" dirty="0"/>
              <a:t> him labor, working with </a:t>
            </a:r>
            <a:r>
              <a:rPr lang="en-US" sz="1800" i="1" dirty="0"/>
              <a:t>his</a:t>
            </a:r>
            <a:r>
              <a:rPr lang="en-US" sz="1800" dirty="0"/>
              <a:t> hands what is good, that he may have something </a:t>
            </a:r>
            <a:r>
              <a:rPr lang="en-US" sz="1800" baseline="30000" dirty="0" err="1">
                <a:hlinkClick r:id="rId9"/>
              </a:rPr>
              <a:t>h</a:t>
            </a:r>
            <a:r>
              <a:rPr lang="en-US" sz="1800" dirty="0" err="1"/>
              <a:t>to</a:t>
            </a:r>
            <a:r>
              <a:rPr lang="en-US" sz="1800" dirty="0"/>
              <a:t> give him who has need. </a:t>
            </a:r>
            <a:r>
              <a:rPr lang="en-US" sz="1800" baseline="30000" dirty="0"/>
              <a:t>29 </a:t>
            </a:r>
            <a:r>
              <a:rPr lang="en-US" sz="1800" baseline="30000" dirty="0" err="1">
                <a:hlinkClick r:id="rId10"/>
              </a:rPr>
              <a:t>i</a:t>
            </a:r>
            <a:r>
              <a:rPr lang="en-US" sz="1800" dirty="0" err="1"/>
              <a:t>Let</a:t>
            </a:r>
            <a:r>
              <a:rPr lang="en-US" sz="1800" dirty="0"/>
              <a:t> no corrupt word proceed out of your mouth, but </a:t>
            </a:r>
            <a:r>
              <a:rPr lang="en-US" sz="1800" baseline="30000" dirty="0" err="1">
                <a:hlinkClick r:id="rId11"/>
              </a:rPr>
              <a:t>j</a:t>
            </a:r>
            <a:r>
              <a:rPr lang="en-US" sz="1800" dirty="0" err="1"/>
              <a:t>what</a:t>
            </a:r>
            <a:r>
              <a:rPr lang="en-US" sz="1800" dirty="0"/>
              <a:t> is good for necessary </a:t>
            </a:r>
            <a:r>
              <a:rPr lang="en-US" sz="1800" baseline="30000" dirty="0">
                <a:hlinkClick r:id="rId12"/>
              </a:rPr>
              <a:t>8</a:t>
            </a:r>
            <a:r>
              <a:rPr lang="en-US" sz="1800" dirty="0"/>
              <a:t>edification, </a:t>
            </a:r>
            <a:r>
              <a:rPr lang="en-US" sz="1800" baseline="30000" dirty="0" err="1">
                <a:hlinkClick r:id="rId13"/>
              </a:rPr>
              <a:t>k</a:t>
            </a:r>
            <a:r>
              <a:rPr lang="en-US" sz="1800" dirty="0" err="1"/>
              <a:t>that</a:t>
            </a:r>
            <a:r>
              <a:rPr lang="en-US" sz="1800" dirty="0"/>
              <a:t> it may impart grace to the hearers. </a:t>
            </a:r>
            <a:r>
              <a:rPr lang="en-US" sz="1800" baseline="30000" dirty="0"/>
              <a:t>30 </a:t>
            </a:r>
            <a:r>
              <a:rPr lang="en-US" sz="1800" dirty="0"/>
              <a:t>And </a:t>
            </a:r>
            <a:r>
              <a:rPr lang="en-US" sz="1800" baseline="30000" dirty="0" err="1">
                <a:hlinkClick r:id="rId14"/>
              </a:rPr>
              <a:t>l</a:t>
            </a:r>
            <a:r>
              <a:rPr lang="en-US" sz="1800" dirty="0" err="1"/>
              <a:t>do</a:t>
            </a:r>
            <a:r>
              <a:rPr lang="en-US" sz="1800" dirty="0"/>
              <a:t> not grieve the Holy Spirit of God, by whom you were sealed for the day of redemption. </a:t>
            </a:r>
            <a:r>
              <a:rPr lang="en-US" sz="1800" baseline="30000" dirty="0"/>
              <a:t>31 </a:t>
            </a:r>
            <a:r>
              <a:rPr lang="en-US" sz="1800" baseline="30000" dirty="0" err="1">
                <a:hlinkClick r:id="rId15"/>
              </a:rPr>
              <a:t>m</a:t>
            </a:r>
            <a:r>
              <a:rPr lang="en-US" sz="1800" dirty="0" err="1"/>
              <a:t>Let</a:t>
            </a:r>
            <a:r>
              <a:rPr lang="en-US" sz="1800" dirty="0"/>
              <a:t> all bitterness, wrath, anger, </a:t>
            </a:r>
            <a:r>
              <a:rPr lang="en-US" sz="1800" baseline="30000" dirty="0">
                <a:hlinkClick r:id="rId16"/>
              </a:rPr>
              <a:t>9</a:t>
            </a:r>
            <a:r>
              <a:rPr lang="en-US" sz="1800" dirty="0"/>
              <a:t>clamor, and </a:t>
            </a:r>
            <a:r>
              <a:rPr lang="en-US" sz="1800" baseline="30000" dirty="0" err="1">
                <a:hlinkClick r:id="rId17"/>
              </a:rPr>
              <a:t>n</a:t>
            </a:r>
            <a:r>
              <a:rPr lang="en-US" sz="1800" dirty="0" err="1"/>
              <a:t>evil</a:t>
            </a:r>
            <a:r>
              <a:rPr lang="en-US" sz="1800" dirty="0"/>
              <a:t> speaking be put away from you, </a:t>
            </a:r>
            <a:r>
              <a:rPr lang="en-US" sz="1800" baseline="30000" dirty="0" err="1">
                <a:hlinkClick r:id="rId18"/>
              </a:rPr>
              <a:t>o</a:t>
            </a:r>
            <a:r>
              <a:rPr lang="en-US" sz="1800" dirty="0" err="1"/>
              <a:t>with</a:t>
            </a:r>
            <a:r>
              <a:rPr lang="en-US" sz="1800" dirty="0"/>
              <a:t> all malice. </a:t>
            </a:r>
            <a:r>
              <a:rPr lang="en-US" sz="1800" baseline="30000" dirty="0"/>
              <a:t>32 </a:t>
            </a:r>
            <a:r>
              <a:rPr lang="en-US" sz="1800" dirty="0"/>
              <a:t>And </a:t>
            </a:r>
            <a:r>
              <a:rPr lang="en-US" sz="1800" baseline="30000" dirty="0" err="1">
                <a:hlinkClick r:id="rId19"/>
              </a:rPr>
              <a:t>p</a:t>
            </a:r>
            <a:r>
              <a:rPr lang="en-US" sz="1800" dirty="0" err="1"/>
              <a:t>be</a:t>
            </a:r>
            <a:r>
              <a:rPr lang="en-US" sz="1800" dirty="0"/>
              <a:t> kind to one another, tenderhearted, </a:t>
            </a:r>
            <a:r>
              <a:rPr lang="en-US" sz="1800" baseline="30000" dirty="0" err="1">
                <a:hlinkClick r:id="rId20"/>
              </a:rPr>
              <a:t>q</a:t>
            </a:r>
            <a:r>
              <a:rPr lang="en-US" sz="1800" dirty="0" err="1"/>
              <a:t>forgiving</a:t>
            </a:r>
            <a:r>
              <a:rPr lang="en-US" sz="1800" dirty="0"/>
              <a:t> one another, even as God in Christ forgave you. </a:t>
            </a:r>
          </a:p>
          <a:p>
            <a:r>
              <a:rPr lang="en-US" dirty="0"/>
              <a:t>Make the commitment to change – James 1:22 But be doers of the word, and not hearers only, deceiving yourselves.</a:t>
            </a:r>
          </a:p>
          <a:p>
            <a:r>
              <a:rPr lang="en-US" dirty="0"/>
              <a:t>Trust in God. </a:t>
            </a:r>
          </a:p>
          <a:p>
            <a:r>
              <a:rPr lang="en-US" u="sng" dirty="0"/>
              <a:t>II Cor. 4:16 </a:t>
            </a:r>
            <a:r>
              <a:rPr lang="en-US" dirty="0"/>
              <a:t>Therefore we </a:t>
            </a:r>
            <a:r>
              <a:rPr lang="en-US" baseline="30000" dirty="0" err="1">
                <a:hlinkClick r:id="rId21"/>
              </a:rPr>
              <a:t>y</a:t>
            </a:r>
            <a:r>
              <a:rPr lang="en-US" dirty="0" err="1"/>
              <a:t>do</a:t>
            </a:r>
            <a:r>
              <a:rPr lang="en-US" dirty="0"/>
              <a:t> not lose heart. Even though our outward man is perishing, yet the inward </a:t>
            </a:r>
            <a:r>
              <a:rPr lang="en-US" i="1" dirty="0"/>
              <a:t>man</a:t>
            </a:r>
            <a:r>
              <a:rPr lang="en-US" dirty="0"/>
              <a:t> is </a:t>
            </a:r>
            <a:r>
              <a:rPr lang="en-US" baseline="30000" dirty="0" err="1">
                <a:hlinkClick r:id="rId22"/>
              </a:rPr>
              <a:t>z</a:t>
            </a:r>
            <a:r>
              <a:rPr lang="en-US" dirty="0" err="1"/>
              <a:t>being</a:t>
            </a:r>
            <a:r>
              <a:rPr lang="en-US" dirty="0"/>
              <a:t> renewed day by day.</a:t>
            </a:r>
          </a:p>
        </p:txBody>
      </p:sp>
    </p:spTree>
    <p:extLst>
      <p:ext uri="{BB962C8B-B14F-4D97-AF65-F5344CB8AC3E}">
        <p14:creationId xmlns:p14="http://schemas.microsoft.com/office/powerpoint/2010/main" val="30259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610600" cy="685800"/>
          </a:xfrm>
        </p:spPr>
        <p:txBody>
          <a:bodyPr>
            <a:normAutofit fontScale="90000"/>
          </a:bodyPr>
          <a:lstStyle/>
          <a:p>
            <a:r>
              <a:rPr lang="en-US" dirty="0"/>
              <a:t>Conclusion</a:t>
            </a:r>
          </a:p>
        </p:txBody>
      </p:sp>
      <p:sp>
        <p:nvSpPr>
          <p:cNvPr id="5" name="Content Placeholder 4"/>
          <p:cNvSpPr>
            <a:spLocks noGrp="1"/>
          </p:cNvSpPr>
          <p:nvPr>
            <p:ph idx="1"/>
          </p:nvPr>
        </p:nvSpPr>
        <p:spPr>
          <a:xfrm>
            <a:off x="0" y="838200"/>
            <a:ext cx="9067800" cy="6019800"/>
          </a:xfrm>
        </p:spPr>
        <p:txBody>
          <a:bodyPr>
            <a:normAutofit/>
          </a:bodyPr>
          <a:lstStyle/>
          <a:p>
            <a:pPr marL="0" indent="0">
              <a:buNone/>
            </a:pPr>
            <a:r>
              <a:rPr lang="en-US" dirty="0"/>
              <a:t>Don’t blame others for:</a:t>
            </a:r>
          </a:p>
          <a:p>
            <a:pPr marL="0" indent="0">
              <a:buNone/>
            </a:pPr>
            <a:r>
              <a:rPr lang="en-US" dirty="0"/>
              <a:t>Poor attendance</a:t>
            </a:r>
          </a:p>
          <a:p>
            <a:pPr marL="0" indent="0">
              <a:buNone/>
            </a:pPr>
            <a:r>
              <a:rPr lang="en-US" dirty="0"/>
              <a:t>Daily Bible Study</a:t>
            </a:r>
          </a:p>
          <a:p>
            <a:pPr marL="0" indent="0">
              <a:buNone/>
            </a:pPr>
            <a:r>
              <a:rPr lang="en-US" dirty="0"/>
              <a:t>Teaching </a:t>
            </a:r>
            <a:r>
              <a:rPr lang="en-US" u="sng" dirty="0"/>
              <a:t>your children</a:t>
            </a:r>
          </a:p>
          <a:p>
            <a:pPr marL="0" indent="0">
              <a:buNone/>
            </a:pPr>
            <a:r>
              <a:rPr lang="en-US" dirty="0"/>
              <a:t>Class study</a:t>
            </a:r>
          </a:p>
          <a:p>
            <a:pPr marL="0" indent="0">
              <a:buNone/>
            </a:pPr>
            <a:endParaRPr lang="en-US" dirty="0"/>
          </a:p>
          <a:p>
            <a:pPr marL="0" indent="0">
              <a:buNone/>
            </a:pPr>
            <a:r>
              <a:rPr lang="en-US" dirty="0"/>
              <a:t>We have to serve God to the best of our ability to have the hope of Heaven.. </a:t>
            </a:r>
          </a:p>
          <a:p>
            <a:pPr marL="0" indent="0">
              <a:buNone/>
            </a:pPr>
            <a:r>
              <a:rPr lang="en-US" b="1" u="sng" dirty="0"/>
              <a:t>Romans 14:12-13- </a:t>
            </a:r>
            <a:r>
              <a:rPr lang="en-US" dirty="0"/>
              <a:t>So then each of us shall give account of himself to God. </a:t>
            </a:r>
            <a:r>
              <a:rPr lang="en-US" b="1" baseline="30000" dirty="0"/>
              <a:t>13 </a:t>
            </a:r>
            <a:r>
              <a:rPr lang="en-US" dirty="0"/>
              <a:t>Therefore let us not judge one another </a:t>
            </a:r>
            <a:r>
              <a:rPr lang="en-US" baseline="30000" dirty="0"/>
              <a:t>[</a:t>
            </a:r>
            <a:r>
              <a:rPr lang="en-US" baseline="30000" dirty="0">
                <a:hlinkClick r:id="rId3" tooltip="See footnote a"/>
              </a:rPr>
              <a:t>a</a:t>
            </a:r>
            <a:r>
              <a:rPr lang="en-US" baseline="30000" dirty="0"/>
              <a:t>]</a:t>
            </a:r>
            <a:r>
              <a:rPr lang="en-US" dirty="0"/>
              <a:t>anymore, but rather resolve this, not to put a stumbling block or a cause to fall in </a:t>
            </a:r>
            <a:r>
              <a:rPr lang="en-US" i="1" dirty="0"/>
              <a:t>our</a:t>
            </a:r>
            <a:r>
              <a:rPr lang="en-US" dirty="0"/>
              <a:t> brother’s way. </a:t>
            </a:r>
          </a:p>
          <a:p>
            <a:pPr marL="0" indent="0">
              <a:buNone/>
            </a:pPr>
            <a:endParaRPr lang="en-US" dirty="0"/>
          </a:p>
          <a:p>
            <a:endParaRPr lang="en-US" dirty="0"/>
          </a:p>
          <a:p>
            <a:endParaRPr lang="en-US" dirty="0"/>
          </a:p>
        </p:txBody>
      </p:sp>
      <p:pic>
        <p:nvPicPr>
          <p:cNvPr id="3" name="Picture 2"/>
          <p:cNvPicPr>
            <a:picLocks noChangeAspect="1"/>
          </p:cNvPicPr>
          <p:nvPr/>
        </p:nvPicPr>
        <p:blipFill>
          <a:blip r:embed="rId4"/>
          <a:stretch>
            <a:fillRect/>
          </a:stretch>
        </p:blipFill>
        <p:spPr>
          <a:xfrm>
            <a:off x="5257800" y="152400"/>
            <a:ext cx="3719892" cy="29608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9144000" cy="3352800"/>
          </a:xfrm>
          <a:prstGeom prst="rect">
            <a:avLst/>
          </a:prstGeom>
        </p:spPr>
      </p:pic>
      <p:pic>
        <p:nvPicPr>
          <p:cNvPr id="2" name="Picture 1"/>
          <p:cNvPicPr>
            <a:picLocks noChangeAspect="1"/>
          </p:cNvPicPr>
          <p:nvPr/>
        </p:nvPicPr>
        <p:blipFill>
          <a:blip r:embed="rId3"/>
          <a:stretch>
            <a:fillRect/>
          </a:stretch>
        </p:blipFill>
        <p:spPr>
          <a:xfrm>
            <a:off x="0" y="3352800"/>
            <a:ext cx="9144000" cy="3505200"/>
          </a:xfrm>
          <a:prstGeom prst="rect">
            <a:avLst/>
          </a:prstGeom>
        </p:spPr>
      </p:pic>
    </p:spTree>
    <p:extLst>
      <p:ext uri="{BB962C8B-B14F-4D97-AF65-F5344CB8AC3E}">
        <p14:creationId xmlns:p14="http://schemas.microsoft.com/office/powerpoint/2010/main" val="285284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Avoid Blaming Ourselves</a:t>
            </a:r>
          </a:p>
        </p:txBody>
      </p:sp>
      <p:sp>
        <p:nvSpPr>
          <p:cNvPr id="3" name="Content Placeholder 2"/>
          <p:cNvSpPr>
            <a:spLocks noGrp="1"/>
          </p:cNvSpPr>
          <p:nvPr>
            <p:ph idx="1"/>
          </p:nvPr>
        </p:nvSpPr>
        <p:spPr/>
        <p:txBody>
          <a:bodyPr/>
          <a:lstStyle/>
          <a:p>
            <a:r>
              <a:rPr lang="en-US" dirty="0"/>
              <a:t>I. Conversations allude to other people causing our problems.</a:t>
            </a:r>
          </a:p>
          <a:p>
            <a:r>
              <a:rPr lang="en-US" dirty="0"/>
              <a:t>“ That’s how I am” or “ I can’t stop”</a:t>
            </a:r>
          </a:p>
          <a:p>
            <a:r>
              <a:rPr lang="en-US" dirty="0"/>
              <a:t>God can help us overcome any issue.</a:t>
            </a:r>
          </a:p>
          <a:p>
            <a:r>
              <a:rPr lang="en-US" dirty="0"/>
              <a:t> </a:t>
            </a:r>
            <a:r>
              <a:rPr lang="en-US" b="1" u="sng" dirty="0"/>
              <a:t>Phil. 4:13 </a:t>
            </a:r>
            <a:r>
              <a:rPr lang="en-US" dirty="0"/>
              <a:t>I can do all things through Christ</a:t>
            </a:r>
            <a:r>
              <a:rPr lang="en-US" baseline="30000" dirty="0"/>
              <a:t>[</a:t>
            </a:r>
            <a:r>
              <a:rPr lang="en-US" baseline="30000" dirty="0">
                <a:hlinkClick r:id="rId3" tooltip="See footnote a"/>
              </a:rPr>
              <a:t>a</a:t>
            </a:r>
            <a:r>
              <a:rPr lang="en-US" baseline="30000" dirty="0"/>
              <a:t>]</a:t>
            </a:r>
            <a:r>
              <a:rPr lang="en-US" dirty="0"/>
              <a:t> who strengthens me.</a:t>
            </a:r>
          </a:p>
          <a:p>
            <a:endParaRPr lang="en-US" dirty="0"/>
          </a:p>
          <a:p>
            <a:r>
              <a:rPr lang="en-US" dirty="0"/>
              <a:t>II.  Do you feel that your living your Christian life to the fullest? Is your heart in the right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don’t even attempt</a:t>
            </a:r>
          </a:p>
        </p:txBody>
      </p:sp>
      <p:sp>
        <p:nvSpPr>
          <p:cNvPr id="3" name="Content Placeholder 2"/>
          <p:cNvSpPr>
            <a:spLocks noGrp="1"/>
          </p:cNvSpPr>
          <p:nvPr>
            <p:ph idx="1"/>
          </p:nvPr>
        </p:nvSpPr>
        <p:spPr/>
        <p:txBody>
          <a:bodyPr>
            <a:normAutofit fontScale="92500" lnSpcReduction="10000"/>
          </a:bodyPr>
          <a:lstStyle/>
          <a:p>
            <a:r>
              <a:rPr lang="en-US" dirty="0"/>
              <a:t>Continuously late for services</a:t>
            </a:r>
          </a:p>
          <a:p>
            <a:r>
              <a:rPr lang="en-US" dirty="0"/>
              <a:t>Out of control temper</a:t>
            </a:r>
          </a:p>
          <a:p>
            <a:r>
              <a:rPr lang="en-US" dirty="0"/>
              <a:t>No interest in Christian studies, avoid gatherings</a:t>
            </a:r>
          </a:p>
          <a:p>
            <a:r>
              <a:rPr lang="en-US" dirty="0"/>
              <a:t>Home in disarray..</a:t>
            </a:r>
          </a:p>
          <a:p>
            <a:r>
              <a:rPr lang="en-US" dirty="0"/>
              <a:t>Constantly negative, complain</a:t>
            </a:r>
          </a:p>
          <a:p>
            <a:r>
              <a:rPr lang="en-US" dirty="0"/>
              <a:t>Alcohol</a:t>
            </a:r>
          </a:p>
          <a:p>
            <a:r>
              <a:rPr lang="en-US" dirty="0"/>
              <a:t>Envy</a:t>
            </a:r>
          </a:p>
          <a:p>
            <a:r>
              <a:rPr lang="en-US" dirty="0"/>
              <a:t>Worry</a:t>
            </a:r>
          </a:p>
          <a:p>
            <a:r>
              <a:rPr lang="en-US" dirty="0"/>
              <a:t>Moodiness</a:t>
            </a:r>
          </a:p>
          <a:p>
            <a:r>
              <a:rPr lang="en-US" dirty="0"/>
              <a:t>Worldly</a:t>
            </a:r>
          </a:p>
          <a:p>
            <a:r>
              <a:rPr lang="en-US" dirty="0"/>
              <a:t>These are controllable. That’s to say “ If we really want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dirty="0"/>
              <a:t>Shifting Blame</a:t>
            </a:r>
          </a:p>
        </p:txBody>
      </p:sp>
      <p:sp>
        <p:nvSpPr>
          <p:cNvPr id="3" name="Content Placeholder 2"/>
          <p:cNvSpPr>
            <a:spLocks noGrp="1"/>
          </p:cNvSpPr>
          <p:nvPr>
            <p:ph idx="1"/>
          </p:nvPr>
        </p:nvSpPr>
        <p:spPr>
          <a:xfrm>
            <a:off x="228600" y="1143000"/>
            <a:ext cx="8839200" cy="5029200"/>
          </a:xfrm>
        </p:spPr>
        <p:txBody>
          <a:bodyPr>
            <a:normAutofit lnSpcReduction="10000"/>
          </a:bodyPr>
          <a:lstStyle/>
          <a:p>
            <a:r>
              <a:rPr lang="en-US" u="sng" dirty="0"/>
              <a:t>Philippians 2:13- </a:t>
            </a:r>
            <a:r>
              <a:rPr lang="en-US" baseline="30000" dirty="0"/>
              <a:t> </a:t>
            </a:r>
            <a:r>
              <a:rPr lang="en-US" dirty="0"/>
              <a:t>For it is God who works in you both to will and to do for </a:t>
            </a:r>
            <a:r>
              <a:rPr lang="en-US" i="1" dirty="0"/>
              <a:t>His</a:t>
            </a:r>
            <a:r>
              <a:rPr lang="en-US" dirty="0"/>
              <a:t> good pleasure.</a:t>
            </a:r>
          </a:p>
          <a:p>
            <a:r>
              <a:rPr lang="en-US" dirty="0"/>
              <a:t>It is so easy for us to lay the blame on others..</a:t>
            </a:r>
          </a:p>
          <a:p>
            <a:r>
              <a:rPr lang="en-US" u="sng" dirty="0"/>
              <a:t>Genesis 3:12- </a:t>
            </a:r>
            <a:r>
              <a:rPr lang="en-US" baseline="30000" dirty="0"/>
              <a:t>12</a:t>
            </a:r>
            <a:r>
              <a:rPr lang="en-US" dirty="0"/>
              <a:t>The man said, "The woman you put here with me-she gave me some fruit from the tree, and I ate it."</a:t>
            </a:r>
          </a:p>
          <a:p>
            <a:r>
              <a:rPr lang="en-US" u="sng" dirty="0"/>
              <a:t>Genesis 4:9- </a:t>
            </a:r>
            <a:r>
              <a:rPr lang="en-US" sz="2400" dirty="0"/>
              <a:t>Then the </a:t>
            </a:r>
            <a:r>
              <a:rPr lang="en-US" sz="2400" cap="small" dirty="0"/>
              <a:t>Lord</a:t>
            </a:r>
            <a:r>
              <a:rPr lang="en-US" sz="2400" dirty="0"/>
              <a:t> said to Cain, “Where </a:t>
            </a:r>
            <a:r>
              <a:rPr lang="en-US" sz="2400" i="1" dirty="0"/>
              <a:t>is</a:t>
            </a:r>
            <a:r>
              <a:rPr lang="en-US" sz="2400" dirty="0"/>
              <a:t> Abel your brother?” He said, “I do not know. </a:t>
            </a:r>
            <a:r>
              <a:rPr lang="en-US" sz="2400" i="1" dirty="0"/>
              <a:t>Am</a:t>
            </a:r>
            <a:r>
              <a:rPr lang="en-US" sz="2400" dirty="0"/>
              <a:t> I my brother’s keeper?”</a:t>
            </a:r>
          </a:p>
          <a:p>
            <a:r>
              <a:rPr lang="en-US" sz="2800" u="sng" dirty="0"/>
              <a:t>Luke 14:16-20- </a:t>
            </a:r>
            <a:r>
              <a:rPr lang="en-US" sz="2800" dirty="0"/>
              <a:t>not attending</a:t>
            </a:r>
          </a:p>
          <a:p>
            <a:r>
              <a:rPr lang="en-US" sz="2800" u="sng" dirty="0"/>
              <a:t>Luke 19:20-21- </a:t>
            </a:r>
            <a:r>
              <a:rPr lang="en-US" b="1" baseline="30000" dirty="0"/>
              <a:t>19 </a:t>
            </a:r>
            <a:r>
              <a:rPr lang="en-US" dirty="0"/>
              <a:t>“His master answered, ‘You take charge of five cities.’</a:t>
            </a:r>
            <a:r>
              <a:rPr lang="en-US" b="1" baseline="30000" dirty="0"/>
              <a:t>20 </a:t>
            </a:r>
            <a:r>
              <a:rPr lang="en-US" dirty="0"/>
              <a:t>“Then another servant came and said, ‘Sir, here is your mina; I have kept it laid away in a piece of cloth.</a:t>
            </a:r>
          </a:p>
          <a:p>
            <a:r>
              <a:rPr lang="en-US" sz="2800" dirty="0"/>
              <a:t>blamed another for his inability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What we blame (Our Environment)</a:t>
            </a:r>
          </a:p>
        </p:txBody>
      </p:sp>
      <p:sp>
        <p:nvSpPr>
          <p:cNvPr id="3" name="Content Placeholder 2"/>
          <p:cNvSpPr>
            <a:spLocks noGrp="1"/>
          </p:cNvSpPr>
          <p:nvPr>
            <p:ph idx="1"/>
          </p:nvPr>
        </p:nvSpPr>
        <p:spPr>
          <a:xfrm>
            <a:off x="152400" y="1371600"/>
            <a:ext cx="8763000" cy="5181600"/>
          </a:xfrm>
        </p:spPr>
        <p:txBody>
          <a:bodyPr>
            <a:normAutofit lnSpcReduction="10000"/>
          </a:bodyPr>
          <a:lstStyle/>
          <a:p>
            <a:r>
              <a:rPr lang="en-US" dirty="0"/>
              <a:t>I’m late because of (people, kids, mail, too rushed)</a:t>
            </a:r>
          </a:p>
          <a:p>
            <a:r>
              <a:rPr lang="en-US" dirty="0"/>
              <a:t>It’s too cold for church, AC isn’t working??</a:t>
            </a:r>
          </a:p>
          <a:p>
            <a:r>
              <a:rPr lang="en-US" dirty="0"/>
              <a:t>I’m not having the covered dish, not clean, small , expense</a:t>
            </a:r>
          </a:p>
          <a:p>
            <a:r>
              <a:rPr lang="en-US" dirty="0"/>
              <a:t>I lost my cool because I’ve been sick or not feeling well.</a:t>
            </a:r>
          </a:p>
          <a:p>
            <a:r>
              <a:rPr lang="en-US" dirty="0"/>
              <a:t>If I had as much money as her/him ??????</a:t>
            </a:r>
          </a:p>
          <a:p>
            <a:r>
              <a:rPr lang="en-US" dirty="0"/>
              <a:t>Why do we have so many gospel meetings? These dates are  at the worst possible time </a:t>
            </a:r>
          </a:p>
          <a:p>
            <a:r>
              <a:rPr lang="en-US" dirty="0"/>
              <a:t>Does he ever review his lesson? </a:t>
            </a:r>
          </a:p>
          <a:p>
            <a:r>
              <a:rPr lang="en-US" b="1" u="sng" dirty="0"/>
              <a:t>John 17:15-16 </a:t>
            </a:r>
            <a:r>
              <a:rPr lang="en-US" dirty="0"/>
              <a:t>I do not pray that You should take them out of the world, but </a:t>
            </a:r>
            <a:r>
              <a:rPr lang="en-US" baseline="30000" dirty="0" err="1">
                <a:hlinkClick r:id="rId3"/>
              </a:rPr>
              <a:t>b</a:t>
            </a:r>
            <a:r>
              <a:rPr lang="en-US" dirty="0" err="1"/>
              <a:t>that</a:t>
            </a:r>
            <a:r>
              <a:rPr lang="en-US" dirty="0"/>
              <a:t> You should keep them from the evil one. </a:t>
            </a:r>
            <a:r>
              <a:rPr lang="en-US" baseline="30000" dirty="0"/>
              <a:t>16 </a:t>
            </a:r>
            <a:r>
              <a:rPr lang="en-US" dirty="0"/>
              <a:t>They are not of the world, just as I am not of the world.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609600"/>
          </a:xfrm>
        </p:spPr>
        <p:txBody>
          <a:bodyPr>
            <a:normAutofit/>
          </a:bodyPr>
          <a:lstStyle/>
          <a:p>
            <a:r>
              <a:rPr lang="en-US" sz="2800" b="1" dirty="0">
                <a:solidFill>
                  <a:srgbClr val="00B0F0"/>
                </a:solidFill>
              </a:rPr>
              <a:t>Our Past</a:t>
            </a:r>
            <a:r>
              <a:rPr lang="en-US" sz="2800" dirty="0"/>
              <a:t>	</a:t>
            </a:r>
          </a:p>
        </p:txBody>
      </p:sp>
      <p:sp>
        <p:nvSpPr>
          <p:cNvPr id="3" name="Content Placeholder 2"/>
          <p:cNvSpPr>
            <a:spLocks noGrp="1"/>
          </p:cNvSpPr>
          <p:nvPr>
            <p:ph idx="1"/>
          </p:nvPr>
        </p:nvSpPr>
        <p:spPr>
          <a:xfrm>
            <a:off x="304800" y="762000"/>
            <a:ext cx="8382000" cy="5943600"/>
          </a:xfrm>
        </p:spPr>
        <p:txBody>
          <a:bodyPr>
            <a:normAutofit/>
          </a:bodyPr>
          <a:lstStyle/>
          <a:p>
            <a:endParaRPr lang="en-US" sz="2800" dirty="0"/>
          </a:p>
          <a:p>
            <a:r>
              <a:rPr lang="en-US" dirty="0"/>
              <a:t>We blame our inability from things in the past, childhood, marital issues, relationship with another member</a:t>
            </a:r>
          </a:p>
          <a:p>
            <a:r>
              <a:rPr lang="en-US" dirty="0"/>
              <a:t>This may be who you were, but not what you can be..</a:t>
            </a:r>
          </a:p>
          <a:p>
            <a:r>
              <a:rPr lang="en-US" b="1" u="sng" dirty="0">
                <a:effectLst>
                  <a:outerShdw blurRad="38100" dist="38100" dir="2700000" algn="tl">
                    <a:srgbClr val="000000">
                      <a:alpha val="43137"/>
                    </a:srgbClr>
                  </a:outerShdw>
                </a:effectLst>
              </a:rPr>
              <a:t>Philippians 2:12</a:t>
            </a:r>
            <a:r>
              <a:rPr lang="en-US" dirty="0"/>
              <a:t>- Therefore, my beloved, as you have always obeyed, not as in my presence only, but now much more in my absence, work out your own salvation with fear and trembling;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09600"/>
          </a:xfrm>
        </p:spPr>
        <p:txBody>
          <a:bodyPr>
            <a:normAutofit fontScale="90000"/>
          </a:bodyPr>
          <a:lstStyle/>
          <a:p>
            <a:r>
              <a:rPr lang="en-US" dirty="0"/>
              <a:t>Satan</a:t>
            </a:r>
          </a:p>
        </p:txBody>
      </p:sp>
      <p:sp>
        <p:nvSpPr>
          <p:cNvPr id="3" name="Content Placeholder 2"/>
          <p:cNvSpPr>
            <a:spLocks noGrp="1"/>
          </p:cNvSpPr>
          <p:nvPr>
            <p:ph idx="1"/>
          </p:nvPr>
        </p:nvSpPr>
        <p:spPr>
          <a:xfrm>
            <a:off x="152400" y="609600"/>
            <a:ext cx="8686800" cy="6096000"/>
          </a:xfrm>
        </p:spPr>
        <p:txBody>
          <a:bodyPr>
            <a:normAutofit/>
          </a:bodyPr>
          <a:lstStyle/>
          <a:p>
            <a:r>
              <a:rPr lang="en-US" sz="2400" dirty="0"/>
              <a:t>He is the chief tempter for Christians</a:t>
            </a:r>
          </a:p>
          <a:p>
            <a:r>
              <a:rPr lang="en-US" sz="2400" dirty="0"/>
              <a:t>We must not blame him for our actions</a:t>
            </a:r>
          </a:p>
          <a:p>
            <a:r>
              <a:rPr lang="en-US" sz="2400" u="sng" dirty="0"/>
              <a:t>I Corinthians 10:13 </a:t>
            </a:r>
            <a:r>
              <a:rPr lang="en-US" sz="2400" dirty="0"/>
              <a:t>No temptation has overtaken you except such as is common to man; but God </a:t>
            </a:r>
            <a:r>
              <a:rPr lang="en-US" sz="2400" i="1" dirty="0"/>
              <a:t>is</a:t>
            </a:r>
            <a:r>
              <a:rPr lang="en-US" sz="2400" dirty="0"/>
              <a:t> faithful, who will not allow you to be tempted beyond what you are able, but with the temptation will also make the way of escape, that you may be able to bear </a:t>
            </a:r>
            <a:r>
              <a:rPr lang="en-US" sz="2400" i="1" dirty="0"/>
              <a:t>it.</a:t>
            </a:r>
          </a:p>
          <a:p>
            <a:r>
              <a:rPr lang="en-US" sz="2400" i="1" dirty="0"/>
              <a:t>You can overcome it, it’s your choice..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0"/>
            <a:ext cx="8229600" cy="609600"/>
          </a:xfrm>
        </p:spPr>
        <p:txBody>
          <a:bodyPr>
            <a:normAutofit fontScale="90000"/>
          </a:bodyPr>
          <a:lstStyle/>
          <a:p>
            <a:r>
              <a:rPr lang="en-US" dirty="0"/>
              <a:t>Don’t blame anyone just fix the problem</a:t>
            </a:r>
          </a:p>
        </p:txBody>
      </p:sp>
      <p:sp>
        <p:nvSpPr>
          <p:cNvPr id="3" name="Content Placeholder 2"/>
          <p:cNvSpPr>
            <a:spLocks noGrp="1"/>
          </p:cNvSpPr>
          <p:nvPr>
            <p:ph idx="1"/>
          </p:nvPr>
        </p:nvSpPr>
        <p:spPr>
          <a:xfrm>
            <a:off x="152400" y="643944"/>
            <a:ext cx="8991600" cy="6061656"/>
          </a:xfrm>
        </p:spPr>
        <p:txBody>
          <a:bodyPr>
            <a:normAutofit lnSpcReduction="10000"/>
          </a:bodyPr>
          <a:lstStyle/>
          <a:p>
            <a:r>
              <a:rPr lang="en-US" sz="2400" dirty="0"/>
              <a:t>I. We focus on why we have problems</a:t>
            </a:r>
          </a:p>
          <a:p>
            <a:r>
              <a:rPr lang="en-US" sz="2400" dirty="0"/>
              <a:t>“I get upset because my children won’t listen too me”</a:t>
            </a:r>
          </a:p>
          <a:p>
            <a:r>
              <a:rPr lang="en-US" sz="2400" dirty="0"/>
              <a:t>Problem 1- I get upset</a:t>
            </a:r>
          </a:p>
          <a:p>
            <a:r>
              <a:rPr lang="en-US" sz="2400" dirty="0"/>
              <a:t>Problem 2- children won’t listen</a:t>
            </a:r>
          </a:p>
          <a:p>
            <a:r>
              <a:rPr lang="en-US" sz="2400" dirty="0"/>
              <a:t>Until we understand that we have the problem, it will never get fixed.</a:t>
            </a:r>
          </a:p>
          <a:p>
            <a:endParaRPr lang="en-US" sz="2400" dirty="0"/>
          </a:p>
          <a:p>
            <a:r>
              <a:rPr lang="en-US" sz="2400" dirty="0"/>
              <a:t>II. God will help you examine your problem (test, train, educate)</a:t>
            </a:r>
          </a:p>
          <a:p>
            <a:r>
              <a:rPr lang="en-US" sz="2400" dirty="0">
                <a:solidFill>
                  <a:srgbClr val="00B0F0"/>
                </a:solidFill>
              </a:rPr>
              <a:t>1- </a:t>
            </a:r>
            <a:r>
              <a:rPr lang="en-US" sz="2400" u="sng" dirty="0">
                <a:solidFill>
                  <a:srgbClr val="00B0F0"/>
                </a:solidFill>
              </a:rPr>
              <a:t>II Cor. 13:5 </a:t>
            </a:r>
            <a:r>
              <a:rPr lang="en-US" sz="2400" dirty="0"/>
              <a:t>Examine yourselves </a:t>
            </a:r>
            <a:r>
              <a:rPr lang="en-US" sz="2400" i="1" dirty="0"/>
              <a:t>as to</a:t>
            </a:r>
            <a:r>
              <a:rPr lang="en-US" sz="2400" dirty="0"/>
              <a:t> whether you are in the faith. Test yourselves. Do you not know yourselves, </a:t>
            </a:r>
            <a:r>
              <a:rPr lang="en-US" sz="2400" baseline="30000" dirty="0" err="1">
                <a:hlinkClick r:id="rId3"/>
              </a:rPr>
              <a:t>k</a:t>
            </a:r>
            <a:r>
              <a:rPr lang="en-US" sz="2400" dirty="0" err="1"/>
              <a:t>that</a:t>
            </a:r>
            <a:r>
              <a:rPr lang="en-US" sz="2400" dirty="0"/>
              <a:t> Jesus Christ is in you?—unless indeed you</a:t>
            </a:r>
            <a:r>
              <a:rPr lang="en-US" sz="2400" baseline="30000" dirty="0">
                <a:hlinkClick r:id="rId4"/>
              </a:rPr>
              <a:t>2</a:t>
            </a:r>
            <a:r>
              <a:rPr lang="en-US" sz="2400" dirty="0"/>
              <a:t>are disqualified.</a:t>
            </a:r>
          </a:p>
          <a:p>
            <a:r>
              <a:rPr lang="en-US" sz="2400" dirty="0">
                <a:solidFill>
                  <a:srgbClr val="00B0F0"/>
                </a:solidFill>
              </a:rPr>
              <a:t>2- </a:t>
            </a:r>
            <a:r>
              <a:rPr lang="en-US" sz="2400" u="sng" dirty="0">
                <a:solidFill>
                  <a:srgbClr val="00B0F0"/>
                </a:solidFill>
              </a:rPr>
              <a:t>Hebrews 5:14 </a:t>
            </a:r>
            <a:r>
              <a:rPr lang="en-US" sz="2400" dirty="0"/>
              <a:t>But solid food belongs to those who are </a:t>
            </a:r>
            <a:r>
              <a:rPr lang="en-US" sz="2400" baseline="30000" dirty="0">
                <a:hlinkClick r:id="rId5"/>
              </a:rPr>
              <a:t>3</a:t>
            </a:r>
            <a:r>
              <a:rPr lang="en-US" sz="2400" dirty="0"/>
              <a:t>of full age, </a:t>
            </a:r>
            <a:r>
              <a:rPr lang="en-US" sz="2400" i="1" dirty="0"/>
              <a:t>that is,</a:t>
            </a:r>
            <a:r>
              <a:rPr lang="en-US" sz="2400" dirty="0"/>
              <a:t> those who by reason of </a:t>
            </a:r>
            <a:r>
              <a:rPr lang="en-US" sz="2400" baseline="30000" dirty="0">
                <a:hlinkClick r:id="rId6"/>
              </a:rPr>
              <a:t>4</a:t>
            </a:r>
            <a:r>
              <a:rPr lang="en-US" sz="2400" dirty="0"/>
              <a:t>use have their senses exercised </a:t>
            </a:r>
            <a:r>
              <a:rPr lang="en-US" sz="2400" baseline="30000" dirty="0" err="1">
                <a:hlinkClick r:id="rId7"/>
              </a:rPr>
              <a:t>s</a:t>
            </a:r>
            <a:r>
              <a:rPr lang="en-US" sz="2400" dirty="0" err="1"/>
              <a:t>to</a:t>
            </a:r>
            <a:r>
              <a:rPr lang="en-US" sz="2400" dirty="0"/>
              <a:t> discern both good and evil</a:t>
            </a:r>
          </a:p>
          <a:p>
            <a:r>
              <a:rPr lang="en-US" sz="2400" dirty="0">
                <a:solidFill>
                  <a:srgbClr val="00B0F0"/>
                </a:solidFill>
              </a:rPr>
              <a:t>3- </a:t>
            </a:r>
            <a:r>
              <a:rPr lang="en-US" sz="2400" u="sng" dirty="0">
                <a:solidFill>
                  <a:srgbClr val="00B0F0"/>
                </a:solidFill>
              </a:rPr>
              <a:t>Ephesians 5:15 </a:t>
            </a:r>
            <a:r>
              <a:rPr lang="en-US" sz="2400" dirty="0"/>
              <a:t>See then that you walk circumspectly, not as fools but as wise, </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12A3A41-1071-4D7E-ADFD-E0A431612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General presentation</Template>
  <TotalTime>0</TotalTime>
  <Words>1065</Words>
  <Application>Microsoft Office PowerPoint</Application>
  <PresentationFormat>On-screen Show (4:3)</PresentationFormat>
  <Paragraphs>84</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Paper</vt:lpstr>
      <vt:lpstr>The Blame Game</vt:lpstr>
      <vt:lpstr>PowerPoint Presentation</vt:lpstr>
      <vt:lpstr>Avoid Blaming Ourselves</vt:lpstr>
      <vt:lpstr>Some don’t even attempt</vt:lpstr>
      <vt:lpstr>Shifting Blame</vt:lpstr>
      <vt:lpstr>What we blame (Our Environment)</vt:lpstr>
      <vt:lpstr>Our Past </vt:lpstr>
      <vt:lpstr>Satan</vt:lpstr>
      <vt:lpstr>Don’t blame anyone just fix the problem</vt:lpstr>
      <vt:lpstr>Make the Change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2017-11-27T17:09:38Z</dcterms:created>
  <dcterms:modified xsi:type="dcterms:W3CDTF">2020-07-18T13:26:25Z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TC101079719990</vt:lpwstr>
  </property>
</Properties>
</file>