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9" r:id="rId1"/>
  </p:sldMasterIdLst>
  <p:handoutMasterIdLst>
    <p:handoutMasterId r:id="rId11"/>
  </p:handoutMasterIdLst>
  <p:sldIdLst>
    <p:sldId id="256" r:id="rId2"/>
    <p:sldId id="257" r:id="rId3"/>
    <p:sldId id="258" r:id="rId4"/>
    <p:sldId id="259" r:id="rId5"/>
    <p:sldId id="260" r:id="rId6"/>
    <p:sldId id="261" r:id="rId7"/>
    <p:sldId id="262" r:id="rId8"/>
    <p:sldId id="263" r:id="rId9"/>
    <p:sldId id="264" r:id="rId10"/>
  </p:sldIdLst>
  <p:sldSz cx="12192000" cy="6858000"/>
  <p:notesSz cx="7102475" cy="93694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114" d="100"/>
          <a:sy n="114" d="100"/>
        </p:scale>
        <p:origin x="18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20B3E3E-5E20-439E-A996-8FC7F071519B}"/>
              </a:ext>
            </a:extLst>
          </p:cNvPr>
          <p:cNvSpPr>
            <a:spLocks noGrp="1"/>
          </p:cNvSpPr>
          <p:nvPr>
            <p:ph type="hdr" sz="quarter"/>
          </p:nvPr>
        </p:nvSpPr>
        <p:spPr>
          <a:xfrm>
            <a:off x="0" y="0"/>
            <a:ext cx="3077739" cy="470098"/>
          </a:xfrm>
          <a:prstGeom prst="rect">
            <a:avLst/>
          </a:prstGeom>
        </p:spPr>
        <p:txBody>
          <a:bodyPr vert="horz" lIns="94119" tIns="47060" rIns="94119" bIns="47060" rtlCol="0"/>
          <a:lstStyle>
            <a:lvl1pPr algn="l">
              <a:defRPr sz="1200"/>
            </a:lvl1pPr>
          </a:lstStyle>
          <a:p>
            <a:endParaRPr lang="en-US" dirty="0"/>
          </a:p>
        </p:txBody>
      </p:sp>
      <p:sp>
        <p:nvSpPr>
          <p:cNvPr id="3" name="Date Placeholder 2">
            <a:extLst>
              <a:ext uri="{FF2B5EF4-FFF2-40B4-BE49-F238E27FC236}">
                <a16:creationId xmlns:a16="http://schemas.microsoft.com/office/drawing/2014/main" id="{686DD111-E89C-479D-8AF5-ED704301B259}"/>
              </a:ext>
            </a:extLst>
          </p:cNvPr>
          <p:cNvSpPr>
            <a:spLocks noGrp="1"/>
          </p:cNvSpPr>
          <p:nvPr>
            <p:ph type="dt" sz="quarter" idx="1"/>
          </p:nvPr>
        </p:nvSpPr>
        <p:spPr>
          <a:xfrm>
            <a:off x="4023092" y="0"/>
            <a:ext cx="3077739" cy="470098"/>
          </a:xfrm>
          <a:prstGeom prst="rect">
            <a:avLst/>
          </a:prstGeom>
        </p:spPr>
        <p:txBody>
          <a:bodyPr vert="horz" lIns="94119" tIns="47060" rIns="94119" bIns="47060" rtlCol="0"/>
          <a:lstStyle>
            <a:lvl1pPr algn="r">
              <a:defRPr sz="1200"/>
            </a:lvl1pPr>
          </a:lstStyle>
          <a:p>
            <a:fld id="{67985ADC-4703-4BDC-82F5-CB7FA78E9CC2}" type="datetimeFigureOut">
              <a:rPr lang="en-US" smtClean="0"/>
              <a:t>8/8/2020</a:t>
            </a:fld>
            <a:endParaRPr lang="en-US" dirty="0"/>
          </a:p>
        </p:txBody>
      </p:sp>
      <p:sp>
        <p:nvSpPr>
          <p:cNvPr id="4" name="Footer Placeholder 3">
            <a:extLst>
              <a:ext uri="{FF2B5EF4-FFF2-40B4-BE49-F238E27FC236}">
                <a16:creationId xmlns:a16="http://schemas.microsoft.com/office/drawing/2014/main" id="{FF7008B5-69D1-4CE4-BDA0-17C5DFB90458}"/>
              </a:ext>
            </a:extLst>
          </p:cNvPr>
          <p:cNvSpPr>
            <a:spLocks noGrp="1"/>
          </p:cNvSpPr>
          <p:nvPr>
            <p:ph type="ftr" sz="quarter" idx="2"/>
          </p:nvPr>
        </p:nvSpPr>
        <p:spPr>
          <a:xfrm>
            <a:off x="0" y="8899328"/>
            <a:ext cx="3077739" cy="470097"/>
          </a:xfrm>
          <a:prstGeom prst="rect">
            <a:avLst/>
          </a:prstGeom>
        </p:spPr>
        <p:txBody>
          <a:bodyPr vert="horz" lIns="94119" tIns="47060" rIns="94119" bIns="4706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C747D18-AC99-4E40-BCD8-7D56DF9C67A8}"/>
              </a:ext>
            </a:extLst>
          </p:cNvPr>
          <p:cNvSpPr>
            <a:spLocks noGrp="1"/>
          </p:cNvSpPr>
          <p:nvPr>
            <p:ph type="sldNum" sz="quarter" idx="3"/>
          </p:nvPr>
        </p:nvSpPr>
        <p:spPr>
          <a:xfrm>
            <a:off x="4023092" y="8899328"/>
            <a:ext cx="3077739" cy="470097"/>
          </a:xfrm>
          <a:prstGeom prst="rect">
            <a:avLst/>
          </a:prstGeom>
        </p:spPr>
        <p:txBody>
          <a:bodyPr vert="horz" lIns="94119" tIns="47060" rIns="94119" bIns="47060" rtlCol="0" anchor="b"/>
          <a:lstStyle>
            <a:lvl1pPr algn="r">
              <a:defRPr sz="1200"/>
            </a:lvl1pPr>
          </a:lstStyle>
          <a:p>
            <a:fld id="{2B8D86E7-9C39-46EA-B601-EDF7F7096CC9}" type="slidenum">
              <a:rPr lang="en-US" smtClean="0"/>
              <a:t>‹#›</a:t>
            </a:fld>
            <a:endParaRPr lang="en-US" dirty="0"/>
          </a:p>
        </p:txBody>
      </p:sp>
    </p:spTree>
    <p:extLst>
      <p:ext uri="{BB962C8B-B14F-4D97-AF65-F5344CB8AC3E}">
        <p14:creationId xmlns:p14="http://schemas.microsoft.com/office/powerpoint/2010/main" val="134598735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8/8/2020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D57F1E4F-1CFF-5643-939E-217C01CDF565}" type="slidenum">
              <a:rPr lang="en-US" smtClean="0"/>
              <a:pPr/>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0562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8/8/2020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76615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8/8/2020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98158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8/8/2020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16444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8/8/2020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65483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8/8/2020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03279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8/8/2020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60880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8/8/2020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25860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8/8/2020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4307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8/8/2020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92395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09B482E8-6E0E-1B4F-B1FD-C69DB9E858D9}" type="datetimeFigureOut">
              <a:rPr lang="en-US" smtClean="0"/>
              <a:pPr/>
              <a:t>8/8/2020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33214054"/>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09B482E8-6E0E-1B4F-B1FD-C69DB9E858D9}" type="datetimeFigureOut">
              <a:rPr lang="en-US" smtClean="0"/>
              <a:pPr/>
              <a:t>8/8/2020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57F1E4F-1CFF-5643-939E-217C01CDF565}"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1076858"/>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hf sldNum="0"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5F9E98A-4FF4-43D6-9C48-6DF0E7F2D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D207A636-DC99-4588-80C4-9E069B97C3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a:extLst>
              <a:ext uri="{FF2B5EF4-FFF2-40B4-BE49-F238E27FC236}">
                <a16:creationId xmlns:a16="http://schemas.microsoft.com/office/drawing/2014/main" id="{29DF1403-59CD-4D81-BFFE-989C6532C098}"/>
              </a:ext>
            </a:extLst>
          </p:cNvPr>
          <p:cNvSpPr>
            <a:spLocks noGrp="1"/>
          </p:cNvSpPr>
          <p:nvPr>
            <p:ph type="ctrTitle"/>
          </p:nvPr>
        </p:nvSpPr>
        <p:spPr>
          <a:xfrm>
            <a:off x="960933" y="960241"/>
            <a:ext cx="6849699" cy="4203872"/>
          </a:xfrm>
        </p:spPr>
        <p:txBody>
          <a:bodyPr anchor="ctr">
            <a:normAutofit/>
          </a:bodyPr>
          <a:lstStyle/>
          <a:p>
            <a:pPr algn="r"/>
            <a:r>
              <a:rPr lang="en-US" sz="5400" dirty="0"/>
              <a:t>Living the “Good” life</a:t>
            </a:r>
          </a:p>
        </p:txBody>
      </p:sp>
      <p:sp>
        <p:nvSpPr>
          <p:cNvPr id="3" name="Subtitle 2">
            <a:extLst>
              <a:ext uri="{FF2B5EF4-FFF2-40B4-BE49-F238E27FC236}">
                <a16:creationId xmlns:a16="http://schemas.microsoft.com/office/drawing/2014/main" id="{5C28A75B-0E06-4089-904A-CCA79AABFC11}"/>
              </a:ext>
            </a:extLst>
          </p:cNvPr>
          <p:cNvSpPr>
            <a:spLocks noGrp="1"/>
          </p:cNvSpPr>
          <p:nvPr>
            <p:ph type="subTitle" idx="1"/>
          </p:nvPr>
        </p:nvSpPr>
        <p:spPr>
          <a:xfrm>
            <a:off x="8453071" y="964028"/>
            <a:ext cx="2770873" cy="4196299"/>
          </a:xfrm>
        </p:spPr>
        <p:txBody>
          <a:bodyPr anchor="ctr">
            <a:normAutofit/>
          </a:bodyPr>
          <a:lstStyle/>
          <a:p>
            <a:r>
              <a:rPr lang="en-US" dirty="0"/>
              <a:t>Ecclesiastes 12:9-14</a:t>
            </a:r>
          </a:p>
        </p:txBody>
      </p:sp>
      <p:cxnSp>
        <p:nvCxnSpPr>
          <p:cNvPr id="12" name="Straight Connector 11">
            <a:extLst>
              <a:ext uri="{FF2B5EF4-FFF2-40B4-BE49-F238E27FC236}">
                <a16:creationId xmlns:a16="http://schemas.microsoft.com/office/drawing/2014/main" id="{0F2BAA51-3181-4303-929A-FCD9C33F890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7685" y="1328764"/>
            <a:ext cx="0" cy="3466826"/>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D4ED6A5F-3B06-48C5-850F-8045C4DF69A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6" name="Straight Connector 15">
            <a:extLst>
              <a:ext uri="{FF2B5EF4-FFF2-40B4-BE49-F238E27FC236}">
                <a16:creationId xmlns:a16="http://schemas.microsoft.com/office/drawing/2014/main" id="{C9A60B9D-8DAC-4DA9-88DE-9911621A2B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699266"/>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73335-654D-4581-97EF-205331CB432B}"/>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B1784A7A-F0FA-40B0-B4CF-5E6AB26F2D92}"/>
              </a:ext>
            </a:extLst>
          </p:cNvPr>
          <p:cNvSpPr>
            <a:spLocks noGrp="1"/>
          </p:cNvSpPr>
          <p:nvPr>
            <p:ph idx="1"/>
          </p:nvPr>
        </p:nvSpPr>
        <p:spPr/>
        <p:txBody>
          <a:bodyPr/>
          <a:lstStyle/>
          <a:p>
            <a:r>
              <a:rPr lang="en-US" dirty="0"/>
              <a:t>When you think of a “Good Life” what comes to mind?</a:t>
            </a:r>
          </a:p>
          <a:p>
            <a:pPr lvl="1"/>
            <a:r>
              <a:rPr lang="en-US" dirty="0"/>
              <a:t>A good job</a:t>
            </a:r>
          </a:p>
          <a:p>
            <a:pPr lvl="1"/>
            <a:r>
              <a:rPr lang="en-US" dirty="0"/>
              <a:t>A nice house</a:t>
            </a:r>
          </a:p>
          <a:p>
            <a:pPr lvl="1"/>
            <a:r>
              <a:rPr lang="en-US" dirty="0"/>
              <a:t>Your social status</a:t>
            </a:r>
          </a:p>
          <a:p>
            <a:r>
              <a:rPr lang="en-US" dirty="0"/>
              <a:t>Do you consider what would make for a “Good Life” spiritually</a:t>
            </a:r>
          </a:p>
          <a:p>
            <a:pPr lvl="1"/>
            <a:r>
              <a:rPr lang="en-US" dirty="0"/>
              <a:t>We are going to look at several ways we can live better Christian lives.</a:t>
            </a:r>
          </a:p>
          <a:p>
            <a:pPr marL="457200" lvl="1" indent="0">
              <a:buNone/>
            </a:pPr>
            <a:endParaRPr lang="en-US" dirty="0"/>
          </a:p>
        </p:txBody>
      </p:sp>
    </p:spTree>
    <p:extLst>
      <p:ext uri="{BB962C8B-B14F-4D97-AF65-F5344CB8AC3E}">
        <p14:creationId xmlns:p14="http://schemas.microsoft.com/office/powerpoint/2010/main" val="2163300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13BB9-A534-49AA-950F-F224D0833F75}"/>
              </a:ext>
            </a:extLst>
          </p:cNvPr>
          <p:cNvSpPr>
            <a:spLocks noGrp="1"/>
          </p:cNvSpPr>
          <p:nvPr>
            <p:ph type="title"/>
          </p:nvPr>
        </p:nvSpPr>
        <p:spPr/>
        <p:txBody>
          <a:bodyPr/>
          <a:lstStyle/>
          <a:p>
            <a:r>
              <a:rPr lang="en-US" dirty="0"/>
              <a:t>We need to realize the value of the Soul</a:t>
            </a:r>
          </a:p>
        </p:txBody>
      </p:sp>
      <p:sp>
        <p:nvSpPr>
          <p:cNvPr id="3" name="Content Placeholder 2">
            <a:extLst>
              <a:ext uri="{FF2B5EF4-FFF2-40B4-BE49-F238E27FC236}">
                <a16:creationId xmlns:a16="http://schemas.microsoft.com/office/drawing/2014/main" id="{B50DE826-FC8F-485E-BB95-B83EF91749FC}"/>
              </a:ext>
            </a:extLst>
          </p:cNvPr>
          <p:cNvSpPr>
            <a:spLocks noGrp="1"/>
          </p:cNvSpPr>
          <p:nvPr>
            <p:ph idx="1"/>
          </p:nvPr>
        </p:nvSpPr>
        <p:spPr/>
        <p:txBody>
          <a:bodyPr/>
          <a:lstStyle/>
          <a:p>
            <a:r>
              <a:rPr lang="en-US" dirty="0"/>
              <a:t>We have to understand how valuable our Soul is.</a:t>
            </a:r>
          </a:p>
          <a:p>
            <a:pPr lvl="1"/>
            <a:r>
              <a:rPr lang="en-US" dirty="0"/>
              <a:t>Matt. 16:26 For what profit is it to a man if he gains the whole world, and loses his own Soul?</a:t>
            </a:r>
          </a:p>
          <a:p>
            <a:pPr marL="800100" lvl="1" indent="-342900">
              <a:buFont typeface="+mj-lt"/>
              <a:buAutoNum type="arabicPeriod"/>
            </a:pPr>
            <a:r>
              <a:rPr lang="en-US" dirty="0"/>
              <a:t>It is from God – made in His image</a:t>
            </a:r>
          </a:p>
          <a:p>
            <a:pPr marL="800100" lvl="1" indent="-342900">
              <a:buFont typeface="+mj-lt"/>
              <a:buAutoNum type="arabicPeriod"/>
            </a:pPr>
            <a:r>
              <a:rPr lang="en-US" dirty="0"/>
              <a:t>Only part that is eternal</a:t>
            </a:r>
          </a:p>
          <a:p>
            <a:pPr marL="1200150" lvl="2" indent="-342900"/>
            <a:r>
              <a:rPr lang="en-US" dirty="0"/>
              <a:t>Matt. 10:28 And do not fear those who kill the body but cannot kill the soul. But rather fear Him who is able to destroy both soul and body in hell.</a:t>
            </a:r>
          </a:p>
          <a:p>
            <a:pPr marL="1200150" lvl="2" indent="-342900"/>
            <a:endParaRPr lang="en-US" dirty="0"/>
          </a:p>
          <a:p>
            <a:pPr marL="400050"/>
            <a:r>
              <a:rPr lang="en-US" dirty="0"/>
              <a:t>The best way we can care for the soul is to realize its value.</a:t>
            </a:r>
          </a:p>
        </p:txBody>
      </p:sp>
    </p:spTree>
    <p:extLst>
      <p:ext uri="{BB962C8B-B14F-4D97-AF65-F5344CB8AC3E}">
        <p14:creationId xmlns:p14="http://schemas.microsoft.com/office/powerpoint/2010/main" val="4225914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4E19F-B6C4-443E-A1BC-7D1C8E5DAA56}"/>
              </a:ext>
            </a:extLst>
          </p:cNvPr>
          <p:cNvSpPr>
            <a:spLocks noGrp="1"/>
          </p:cNvSpPr>
          <p:nvPr>
            <p:ph type="title"/>
          </p:nvPr>
        </p:nvSpPr>
        <p:spPr/>
        <p:txBody>
          <a:bodyPr/>
          <a:lstStyle/>
          <a:p>
            <a:r>
              <a:rPr lang="en-US" dirty="0"/>
              <a:t>Being Conscious of The Judgement</a:t>
            </a:r>
          </a:p>
        </p:txBody>
      </p:sp>
      <p:sp>
        <p:nvSpPr>
          <p:cNvPr id="3" name="Content Placeholder 2">
            <a:extLst>
              <a:ext uri="{FF2B5EF4-FFF2-40B4-BE49-F238E27FC236}">
                <a16:creationId xmlns:a16="http://schemas.microsoft.com/office/drawing/2014/main" id="{F4BD6422-BDA8-4B91-B2D7-E324DBF935AD}"/>
              </a:ext>
            </a:extLst>
          </p:cNvPr>
          <p:cNvSpPr>
            <a:spLocks noGrp="1"/>
          </p:cNvSpPr>
          <p:nvPr>
            <p:ph idx="1"/>
          </p:nvPr>
        </p:nvSpPr>
        <p:spPr/>
        <p:txBody>
          <a:bodyPr>
            <a:normAutofit fontScale="92500"/>
          </a:bodyPr>
          <a:lstStyle/>
          <a:p>
            <a:r>
              <a:rPr lang="en-US" dirty="0"/>
              <a:t>God has appointed a day of Judgement </a:t>
            </a:r>
          </a:p>
          <a:p>
            <a:pPr lvl="1"/>
            <a:r>
              <a:rPr lang="en-US" dirty="0"/>
              <a:t>Heb. 9:27 And as it is appointed for men to die once, but after this the Judgement.</a:t>
            </a:r>
          </a:p>
          <a:p>
            <a:pPr lvl="1"/>
            <a:r>
              <a:rPr lang="en-US" dirty="0"/>
              <a:t>Acts 17:31 because He has appointed a day on which He will judge the world in righteousness by the Man whom He has ordained. He has given assurance of this to all by raising Him from the dead.</a:t>
            </a:r>
          </a:p>
          <a:p>
            <a:r>
              <a:rPr lang="en-US" dirty="0"/>
              <a:t>No one will escape this judgement, all will be there. Romans 14:10-12</a:t>
            </a:r>
          </a:p>
          <a:p>
            <a:r>
              <a:rPr lang="en-US" dirty="0"/>
              <a:t>We will be judged according to our own works or life. </a:t>
            </a:r>
          </a:p>
          <a:p>
            <a:pPr lvl="1"/>
            <a:r>
              <a:rPr lang="en-US" dirty="0"/>
              <a:t>Rev. 20: 12-13, 2 Cor 5:10, Rom. 2:6</a:t>
            </a:r>
          </a:p>
          <a:p>
            <a:r>
              <a:rPr lang="en-US" dirty="0"/>
              <a:t>A consciousness of these facts will help us live better.</a:t>
            </a:r>
          </a:p>
        </p:txBody>
      </p:sp>
    </p:spTree>
    <p:extLst>
      <p:ext uri="{BB962C8B-B14F-4D97-AF65-F5344CB8AC3E}">
        <p14:creationId xmlns:p14="http://schemas.microsoft.com/office/powerpoint/2010/main" val="619963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1B742-FB45-4C24-B264-A80A2796CB1C}"/>
              </a:ext>
            </a:extLst>
          </p:cNvPr>
          <p:cNvSpPr>
            <a:spLocks noGrp="1"/>
          </p:cNvSpPr>
          <p:nvPr>
            <p:ph type="title"/>
          </p:nvPr>
        </p:nvSpPr>
        <p:spPr/>
        <p:txBody>
          <a:bodyPr/>
          <a:lstStyle/>
          <a:p>
            <a:r>
              <a:rPr lang="en-US" dirty="0"/>
              <a:t>Being aware of the uncertainty of life</a:t>
            </a:r>
          </a:p>
        </p:txBody>
      </p:sp>
      <p:sp>
        <p:nvSpPr>
          <p:cNvPr id="3" name="Content Placeholder 2">
            <a:extLst>
              <a:ext uri="{FF2B5EF4-FFF2-40B4-BE49-F238E27FC236}">
                <a16:creationId xmlns:a16="http://schemas.microsoft.com/office/drawing/2014/main" id="{F8ADF036-5029-4B7E-B65E-A22148A7368F}"/>
              </a:ext>
            </a:extLst>
          </p:cNvPr>
          <p:cNvSpPr>
            <a:spLocks noGrp="1"/>
          </p:cNvSpPr>
          <p:nvPr>
            <p:ph idx="1"/>
          </p:nvPr>
        </p:nvSpPr>
        <p:spPr/>
        <p:txBody>
          <a:bodyPr/>
          <a:lstStyle/>
          <a:p>
            <a:r>
              <a:rPr lang="en-US" dirty="0"/>
              <a:t>Life is short, we have no guarantee for tomorrow.</a:t>
            </a:r>
          </a:p>
          <a:p>
            <a:pPr lvl="1"/>
            <a:r>
              <a:rPr lang="en-US" dirty="0"/>
              <a:t>Eccl. 9:5 For the living know that they will die;</a:t>
            </a:r>
          </a:p>
          <a:p>
            <a:pPr lvl="1"/>
            <a:r>
              <a:rPr lang="en-US" dirty="0"/>
              <a:t>Job 14:1 Man who is born of woman is of few days and full of trouble.</a:t>
            </a:r>
          </a:p>
          <a:p>
            <a:pPr lvl="1"/>
            <a:r>
              <a:rPr lang="en-US" dirty="0"/>
              <a:t>James 4: 13-14</a:t>
            </a:r>
          </a:p>
          <a:p>
            <a:r>
              <a:rPr lang="en-US" dirty="0"/>
              <a:t>We need to live every day as though it were our last one. </a:t>
            </a:r>
          </a:p>
          <a:p>
            <a:pPr lvl="1"/>
            <a:r>
              <a:rPr lang="en-US" dirty="0"/>
              <a:t>In a Christian sense.</a:t>
            </a:r>
          </a:p>
        </p:txBody>
      </p:sp>
    </p:spTree>
    <p:extLst>
      <p:ext uri="{BB962C8B-B14F-4D97-AF65-F5344CB8AC3E}">
        <p14:creationId xmlns:p14="http://schemas.microsoft.com/office/powerpoint/2010/main" val="410104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6B0D1-E509-4458-87F3-5118072E2C8A}"/>
              </a:ext>
            </a:extLst>
          </p:cNvPr>
          <p:cNvSpPr>
            <a:spLocks noGrp="1"/>
          </p:cNvSpPr>
          <p:nvPr>
            <p:ph type="title"/>
          </p:nvPr>
        </p:nvSpPr>
        <p:spPr/>
        <p:txBody>
          <a:bodyPr/>
          <a:lstStyle/>
          <a:p>
            <a:r>
              <a:rPr lang="en-US" dirty="0"/>
              <a:t>Aware of two final destinations</a:t>
            </a:r>
          </a:p>
        </p:txBody>
      </p:sp>
      <p:sp>
        <p:nvSpPr>
          <p:cNvPr id="3" name="Content Placeholder 2">
            <a:extLst>
              <a:ext uri="{FF2B5EF4-FFF2-40B4-BE49-F238E27FC236}">
                <a16:creationId xmlns:a16="http://schemas.microsoft.com/office/drawing/2014/main" id="{E78EB164-0720-4C75-AC90-A2707AD101BF}"/>
              </a:ext>
            </a:extLst>
          </p:cNvPr>
          <p:cNvSpPr>
            <a:spLocks noGrp="1"/>
          </p:cNvSpPr>
          <p:nvPr>
            <p:ph idx="1"/>
          </p:nvPr>
        </p:nvSpPr>
        <p:spPr/>
        <p:txBody>
          <a:bodyPr/>
          <a:lstStyle/>
          <a:p>
            <a:r>
              <a:rPr lang="en-US" dirty="0"/>
              <a:t>Both destinations have the same length in duration. Eternity</a:t>
            </a:r>
          </a:p>
          <a:p>
            <a:r>
              <a:rPr lang="en-US" dirty="0"/>
              <a:t>One destination is a place of torment.</a:t>
            </a:r>
          </a:p>
          <a:p>
            <a:pPr lvl="1"/>
            <a:r>
              <a:rPr lang="en-US" dirty="0"/>
              <a:t>The rich man provides a good description. Luke 16: 19-24</a:t>
            </a:r>
          </a:p>
          <a:p>
            <a:r>
              <a:rPr lang="en-US" dirty="0"/>
              <a:t>The other destination is one of happiness and joy. There will be no sadness there.</a:t>
            </a:r>
          </a:p>
          <a:p>
            <a:r>
              <a:rPr lang="en-US" dirty="0"/>
              <a:t>Heaven is a prepared place for </a:t>
            </a:r>
            <a:r>
              <a:rPr lang="en-US" b="1" dirty="0"/>
              <a:t>Prepared people. </a:t>
            </a:r>
            <a:endParaRPr lang="en-US" dirty="0"/>
          </a:p>
          <a:p>
            <a:pPr lvl="1"/>
            <a:r>
              <a:rPr lang="en-US" dirty="0"/>
              <a:t>John 14: 1-6</a:t>
            </a:r>
          </a:p>
          <a:p>
            <a:r>
              <a:rPr lang="en-US" dirty="0"/>
              <a:t>Matt. 25:31-34, 41,46</a:t>
            </a:r>
          </a:p>
        </p:txBody>
      </p:sp>
    </p:spTree>
    <p:extLst>
      <p:ext uri="{BB962C8B-B14F-4D97-AF65-F5344CB8AC3E}">
        <p14:creationId xmlns:p14="http://schemas.microsoft.com/office/powerpoint/2010/main" val="4204279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B67C2-BAC9-460A-A213-741BDF070B78}"/>
              </a:ext>
            </a:extLst>
          </p:cNvPr>
          <p:cNvSpPr>
            <a:spLocks noGrp="1"/>
          </p:cNvSpPr>
          <p:nvPr>
            <p:ph type="title"/>
          </p:nvPr>
        </p:nvSpPr>
        <p:spPr/>
        <p:txBody>
          <a:bodyPr/>
          <a:lstStyle/>
          <a:p>
            <a:r>
              <a:rPr lang="en-US" dirty="0"/>
              <a:t>We need a greater degree of Faith</a:t>
            </a:r>
          </a:p>
        </p:txBody>
      </p:sp>
      <p:sp>
        <p:nvSpPr>
          <p:cNvPr id="3" name="Content Placeholder 2">
            <a:extLst>
              <a:ext uri="{FF2B5EF4-FFF2-40B4-BE49-F238E27FC236}">
                <a16:creationId xmlns:a16="http://schemas.microsoft.com/office/drawing/2014/main" id="{9DF778A4-B8C7-4D56-A413-5DA696FCCB78}"/>
              </a:ext>
            </a:extLst>
          </p:cNvPr>
          <p:cNvSpPr>
            <a:spLocks noGrp="1"/>
          </p:cNvSpPr>
          <p:nvPr>
            <p:ph idx="1"/>
          </p:nvPr>
        </p:nvSpPr>
        <p:spPr/>
        <p:txBody>
          <a:bodyPr>
            <a:normAutofit fontScale="77500" lnSpcReduction="20000"/>
          </a:bodyPr>
          <a:lstStyle/>
          <a:p>
            <a:r>
              <a:rPr lang="en-US" dirty="0"/>
              <a:t>Peter began to sink because of his lack of faith.</a:t>
            </a:r>
          </a:p>
          <a:p>
            <a:pPr lvl="1"/>
            <a:r>
              <a:rPr lang="en-US" dirty="0"/>
              <a:t>Matt 14:28-31 And Peter answered Him and said, “Lord, if it is You, command me to come to You on the water.” 29 So He said, “Come.” And when Peter had come down out of the boat, he walked on the water to go to Jesus. 30 But when he saw that the wind was boisterous, he was afraid; and beginning to sink he cried out, saying, “Lord, save me!” 31 And immediately Jesus stretched out His hand and caught him, and said to him, “O you of little faith, why did you doubt?”</a:t>
            </a:r>
          </a:p>
          <a:p>
            <a:r>
              <a:rPr lang="en-US" dirty="0"/>
              <a:t>Unbelief can causes one to depart from God</a:t>
            </a:r>
          </a:p>
          <a:p>
            <a:pPr lvl="1"/>
            <a:r>
              <a:rPr lang="en-US" dirty="0"/>
              <a:t>Heb. 3:12 Beware, brethren, lest there be in any of you an evil heart of unbelief in departing from the Living God.</a:t>
            </a:r>
          </a:p>
          <a:p>
            <a:r>
              <a:rPr lang="en-US" b="1" dirty="0"/>
              <a:t>We need to lay aside this sin</a:t>
            </a:r>
            <a:r>
              <a:rPr lang="en-US" dirty="0"/>
              <a:t>. Heb 12: 1-2 Therefore we also, since we are surrounded by so great a cloud of witnesses, let us lay aside every weight and the sin which so easily ensnares us, and let us run with endurance the race that is set before us, 2 looking unto Jesus, the author and finisher of our faith, who for the joy that was set before Him endured the cross, despising the shame, and has sat down at the right hand of the throne of God.</a:t>
            </a:r>
          </a:p>
        </p:txBody>
      </p:sp>
    </p:spTree>
    <p:extLst>
      <p:ext uri="{BB962C8B-B14F-4D97-AF65-F5344CB8AC3E}">
        <p14:creationId xmlns:p14="http://schemas.microsoft.com/office/powerpoint/2010/main" val="1211857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0A2EA-C2CB-4672-844E-42163C04947C}"/>
              </a:ext>
            </a:extLst>
          </p:cNvPr>
          <p:cNvSpPr>
            <a:spLocks noGrp="1"/>
          </p:cNvSpPr>
          <p:nvPr>
            <p:ph type="title"/>
          </p:nvPr>
        </p:nvSpPr>
        <p:spPr/>
        <p:txBody>
          <a:bodyPr/>
          <a:lstStyle/>
          <a:p>
            <a:r>
              <a:rPr lang="en-US" b="0" dirty="0"/>
              <a:t>An awareness of being an example</a:t>
            </a:r>
          </a:p>
        </p:txBody>
      </p:sp>
      <p:sp>
        <p:nvSpPr>
          <p:cNvPr id="3" name="Content Placeholder 2">
            <a:extLst>
              <a:ext uri="{FF2B5EF4-FFF2-40B4-BE49-F238E27FC236}">
                <a16:creationId xmlns:a16="http://schemas.microsoft.com/office/drawing/2014/main" id="{8D60DD84-61FC-475E-848B-77709DA75B2F}"/>
              </a:ext>
            </a:extLst>
          </p:cNvPr>
          <p:cNvSpPr>
            <a:spLocks noGrp="1"/>
          </p:cNvSpPr>
          <p:nvPr>
            <p:ph idx="1"/>
          </p:nvPr>
        </p:nvSpPr>
        <p:spPr>
          <a:xfrm>
            <a:off x="818712" y="2455653"/>
            <a:ext cx="10554574" cy="3403145"/>
          </a:xfrm>
        </p:spPr>
        <p:txBody>
          <a:bodyPr>
            <a:normAutofit fontScale="85000" lnSpcReduction="20000"/>
          </a:bodyPr>
          <a:lstStyle/>
          <a:p>
            <a:r>
              <a:rPr lang="en-US" dirty="0"/>
              <a:t>We are an example. No one lives or dies to himself</a:t>
            </a:r>
          </a:p>
          <a:p>
            <a:r>
              <a:rPr lang="en-US" dirty="0"/>
              <a:t>Someone is following in our footsteps.</a:t>
            </a:r>
          </a:p>
          <a:p>
            <a:r>
              <a:rPr lang="en-US" dirty="0"/>
              <a:t>Timothy to be an example of believers</a:t>
            </a:r>
          </a:p>
          <a:p>
            <a:pPr lvl="1"/>
            <a:r>
              <a:rPr lang="en-US" dirty="0"/>
              <a:t>1 Tim. 4:12 Let no one despise your youth, but be an example to the believers in work, in conduct, in love, in spirit, in faith, in purity.</a:t>
            </a:r>
          </a:p>
          <a:p>
            <a:r>
              <a:rPr lang="en-US" dirty="0"/>
              <a:t>Is our Christianity on display?</a:t>
            </a:r>
          </a:p>
          <a:p>
            <a:pPr lvl="1"/>
            <a:r>
              <a:rPr lang="en-US" dirty="0"/>
              <a:t>Phil. 1:20 according to my earnest expectation and hope that in nothing I shall be ashamed, but with all boldness, as always, so now also Christ will be magnified in my body, whether by life or by death.</a:t>
            </a:r>
          </a:p>
          <a:p>
            <a:pPr lvl="1"/>
            <a:r>
              <a:rPr lang="en-US" dirty="0"/>
              <a:t>Paul saw no difference  between life or death as long as that life or death magnified, glorified, and exalted Christ before others.</a:t>
            </a:r>
          </a:p>
          <a:p>
            <a:pPr lvl="1"/>
            <a:r>
              <a:rPr lang="en-US" dirty="0"/>
              <a:t>2 Cor. 3:1-3</a:t>
            </a:r>
          </a:p>
          <a:p>
            <a:endParaRPr lang="en-US" dirty="0"/>
          </a:p>
          <a:p>
            <a:pPr lvl="1"/>
            <a:endParaRPr lang="en-US" dirty="0"/>
          </a:p>
        </p:txBody>
      </p:sp>
    </p:spTree>
    <p:extLst>
      <p:ext uri="{BB962C8B-B14F-4D97-AF65-F5344CB8AC3E}">
        <p14:creationId xmlns:p14="http://schemas.microsoft.com/office/powerpoint/2010/main" val="135061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D8F3B-BF5B-4DF0-8127-12E119CDFF41}"/>
              </a:ext>
            </a:extLst>
          </p:cNvPr>
          <p:cNvSpPr>
            <a:spLocks noGrp="1"/>
          </p:cNvSpPr>
          <p:nvPr>
            <p:ph type="title"/>
          </p:nvPr>
        </p:nvSpPr>
        <p:spPr/>
        <p:txBody>
          <a:bodyPr/>
          <a:lstStyle/>
          <a:p>
            <a:r>
              <a:rPr lang="en-US" b="0" dirty="0"/>
              <a:t>First step to living a better life is being baptized into Christ.</a:t>
            </a:r>
          </a:p>
        </p:txBody>
      </p:sp>
      <p:sp>
        <p:nvSpPr>
          <p:cNvPr id="3" name="Content Placeholder 2">
            <a:extLst>
              <a:ext uri="{FF2B5EF4-FFF2-40B4-BE49-F238E27FC236}">
                <a16:creationId xmlns:a16="http://schemas.microsoft.com/office/drawing/2014/main" id="{0CEAC540-DAC5-4550-B7DC-F3A8223475F7}"/>
              </a:ext>
            </a:extLst>
          </p:cNvPr>
          <p:cNvSpPr>
            <a:spLocks noGrp="1"/>
          </p:cNvSpPr>
          <p:nvPr>
            <p:ph idx="1"/>
          </p:nvPr>
        </p:nvSpPr>
        <p:spPr/>
        <p:txBody>
          <a:bodyPr/>
          <a:lstStyle/>
          <a:p>
            <a:pPr>
              <a:buFont typeface="Courier New" panose="02070309020205020404" pitchFamily="49" charset="0"/>
              <a:buChar char="o"/>
            </a:pPr>
            <a:r>
              <a:rPr lang="en-US" dirty="0"/>
              <a:t>Remember John 14:6 Jesus said, I am the way the truth and the life, no one comes to the Father except through me.</a:t>
            </a:r>
          </a:p>
          <a:p>
            <a:pPr>
              <a:buFont typeface="Courier New" panose="02070309020205020404" pitchFamily="49" charset="0"/>
              <a:buChar char="o"/>
            </a:pPr>
            <a:r>
              <a:rPr lang="en-US" dirty="0"/>
              <a:t>Only by the blood of Christ can our sins be washed away.</a:t>
            </a:r>
          </a:p>
          <a:p>
            <a:pPr lvl="1">
              <a:buFont typeface="Courier New" panose="02070309020205020404" pitchFamily="49" charset="0"/>
              <a:buChar char="o"/>
            </a:pPr>
            <a:r>
              <a:rPr lang="en-US" dirty="0"/>
              <a:t>Mark 16:16 he who believes and is baptized will be saved; but he who does not believe will be condemned. </a:t>
            </a:r>
          </a:p>
        </p:txBody>
      </p:sp>
    </p:spTree>
    <p:extLst>
      <p:ext uri="{BB962C8B-B14F-4D97-AF65-F5344CB8AC3E}">
        <p14:creationId xmlns:p14="http://schemas.microsoft.com/office/powerpoint/2010/main" val="2057092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917</Words>
  <Application>Microsoft Office PowerPoint</Application>
  <PresentationFormat>Widescreen</PresentationFormat>
  <Paragraphs>58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Courier New</vt:lpstr>
      <vt:lpstr>Gill Sans MT</vt:lpstr>
      <vt:lpstr>Gallery</vt:lpstr>
      <vt:lpstr>Living the “Good” life</vt:lpstr>
      <vt:lpstr>PowerPoint Presentation</vt:lpstr>
      <vt:lpstr>We need to realize the value of the Soul</vt:lpstr>
      <vt:lpstr>Being Conscious of The Judgement</vt:lpstr>
      <vt:lpstr>Being aware of the uncertainty of life</vt:lpstr>
      <vt:lpstr>Aware of two final destinations</vt:lpstr>
      <vt:lpstr>We need a greater degree of Faith</vt:lpstr>
      <vt:lpstr>An awareness of being an example</vt:lpstr>
      <vt:lpstr>First step to living a better life is being baptized into Christ.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the “Good” life</dc:title>
  <dc:creator>Heidi Palmer</dc:creator>
  <cp:lastModifiedBy>Wesley Lewis</cp:lastModifiedBy>
  <cp:revision>4</cp:revision>
  <dcterms:created xsi:type="dcterms:W3CDTF">2020-08-07T23:48:50Z</dcterms:created>
  <dcterms:modified xsi:type="dcterms:W3CDTF">2020-08-08T14:54:36Z</dcterms:modified>
</cp:coreProperties>
</file>