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3" r:id="rId4"/>
    <p:sldId id="264" r:id="rId5"/>
    <p:sldId id="265" r:id="rId6"/>
    <p:sldId id="271" r:id="rId7"/>
    <p:sldId id="266" r:id="rId8"/>
    <p:sldId id="267" r:id="rId9"/>
    <p:sldId id="268" r:id="rId10"/>
    <p:sldId id="272" r:id="rId11"/>
    <p:sldId id="269" r:id="rId12"/>
    <p:sldId id="273"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B5429-48A1-48DC-8683-CFC3B48C22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D318A3-8F06-46E8-AC16-09603355B5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A88661-882D-487D-8DD8-912AE3051706}"/>
              </a:ext>
            </a:extLst>
          </p:cNvPr>
          <p:cNvSpPr>
            <a:spLocks noGrp="1"/>
          </p:cNvSpPr>
          <p:nvPr>
            <p:ph type="dt" sz="half" idx="10"/>
          </p:nvPr>
        </p:nvSpPr>
        <p:spPr/>
        <p:txBody>
          <a:bodyPr/>
          <a:lstStyle/>
          <a:p>
            <a:fld id="{D80BF246-1597-4CDA-B8A7-ACA148C1051C}" type="datetimeFigureOut">
              <a:rPr lang="en-US" smtClean="0"/>
              <a:t>12/12/2020</a:t>
            </a:fld>
            <a:endParaRPr lang="en-US"/>
          </a:p>
        </p:txBody>
      </p:sp>
      <p:sp>
        <p:nvSpPr>
          <p:cNvPr id="5" name="Footer Placeholder 4">
            <a:extLst>
              <a:ext uri="{FF2B5EF4-FFF2-40B4-BE49-F238E27FC236}">
                <a16:creationId xmlns:a16="http://schemas.microsoft.com/office/drawing/2014/main" id="{7B94BB55-2769-4EA1-ACF3-5DA9B9FCAD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F477D3-1B25-4981-A4A6-7165678A707B}"/>
              </a:ext>
            </a:extLst>
          </p:cNvPr>
          <p:cNvSpPr>
            <a:spLocks noGrp="1"/>
          </p:cNvSpPr>
          <p:nvPr>
            <p:ph type="sldNum" sz="quarter" idx="12"/>
          </p:nvPr>
        </p:nvSpPr>
        <p:spPr/>
        <p:txBody>
          <a:bodyPr/>
          <a:lstStyle/>
          <a:p>
            <a:fld id="{C890F4F6-1252-4A81-BEA0-5A4D9F153936}" type="slidenum">
              <a:rPr lang="en-US" smtClean="0"/>
              <a:t>‹#›</a:t>
            </a:fld>
            <a:endParaRPr lang="en-US"/>
          </a:p>
        </p:txBody>
      </p:sp>
    </p:spTree>
    <p:extLst>
      <p:ext uri="{BB962C8B-B14F-4D97-AF65-F5344CB8AC3E}">
        <p14:creationId xmlns:p14="http://schemas.microsoft.com/office/powerpoint/2010/main" val="389098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F2ABA-2FA5-4442-96ED-03295837AB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8B654F-0353-44ED-8F56-411D0D4667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FAF01B-E6D5-44DF-9A4F-6242DCFE6460}"/>
              </a:ext>
            </a:extLst>
          </p:cNvPr>
          <p:cNvSpPr>
            <a:spLocks noGrp="1"/>
          </p:cNvSpPr>
          <p:nvPr>
            <p:ph type="dt" sz="half" idx="10"/>
          </p:nvPr>
        </p:nvSpPr>
        <p:spPr/>
        <p:txBody>
          <a:bodyPr/>
          <a:lstStyle/>
          <a:p>
            <a:fld id="{D80BF246-1597-4CDA-B8A7-ACA148C1051C}" type="datetimeFigureOut">
              <a:rPr lang="en-US" smtClean="0"/>
              <a:t>12/12/2020</a:t>
            </a:fld>
            <a:endParaRPr lang="en-US"/>
          </a:p>
        </p:txBody>
      </p:sp>
      <p:sp>
        <p:nvSpPr>
          <p:cNvPr id="5" name="Footer Placeholder 4">
            <a:extLst>
              <a:ext uri="{FF2B5EF4-FFF2-40B4-BE49-F238E27FC236}">
                <a16:creationId xmlns:a16="http://schemas.microsoft.com/office/drawing/2014/main" id="{EBE8C88A-7492-49BF-B2CC-B146754ED8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47169B-7DF6-4651-B80C-17CC2137EAAA}"/>
              </a:ext>
            </a:extLst>
          </p:cNvPr>
          <p:cNvSpPr>
            <a:spLocks noGrp="1"/>
          </p:cNvSpPr>
          <p:nvPr>
            <p:ph type="sldNum" sz="quarter" idx="12"/>
          </p:nvPr>
        </p:nvSpPr>
        <p:spPr/>
        <p:txBody>
          <a:bodyPr/>
          <a:lstStyle/>
          <a:p>
            <a:fld id="{C890F4F6-1252-4A81-BEA0-5A4D9F153936}" type="slidenum">
              <a:rPr lang="en-US" smtClean="0"/>
              <a:t>‹#›</a:t>
            </a:fld>
            <a:endParaRPr lang="en-US"/>
          </a:p>
        </p:txBody>
      </p:sp>
    </p:spTree>
    <p:extLst>
      <p:ext uri="{BB962C8B-B14F-4D97-AF65-F5344CB8AC3E}">
        <p14:creationId xmlns:p14="http://schemas.microsoft.com/office/powerpoint/2010/main" val="951507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EDBF18-27A4-4DFB-831C-2B18D9C154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31D2F4-013E-4B7B-BCAA-43C351CB0B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9CF63A-33D4-4C71-9CB7-658193D9149C}"/>
              </a:ext>
            </a:extLst>
          </p:cNvPr>
          <p:cNvSpPr>
            <a:spLocks noGrp="1"/>
          </p:cNvSpPr>
          <p:nvPr>
            <p:ph type="dt" sz="half" idx="10"/>
          </p:nvPr>
        </p:nvSpPr>
        <p:spPr/>
        <p:txBody>
          <a:bodyPr/>
          <a:lstStyle/>
          <a:p>
            <a:fld id="{D80BF246-1597-4CDA-B8A7-ACA148C1051C}" type="datetimeFigureOut">
              <a:rPr lang="en-US" smtClean="0"/>
              <a:t>12/12/2020</a:t>
            </a:fld>
            <a:endParaRPr lang="en-US"/>
          </a:p>
        </p:txBody>
      </p:sp>
      <p:sp>
        <p:nvSpPr>
          <p:cNvPr id="5" name="Footer Placeholder 4">
            <a:extLst>
              <a:ext uri="{FF2B5EF4-FFF2-40B4-BE49-F238E27FC236}">
                <a16:creationId xmlns:a16="http://schemas.microsoft.com/office/drawing/2014/main" id="{3D372C72-43FA-4553-8DBB-35BB2105B6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50300E-83AC-4678-B377-82BDB1078046}"/>
              </a:ext>
            </a:extLst>
          </p:cNvPr>
          <p:cNvSpPr>
            <a:spLocks noGrp="1"/>
          </p:cNvSpPr>
          <p:nvPr>
            <p:ph type="sldNum" sz="quarter" idx="12"/>
          </p:nvPr>
        </p:nvSpPr>
        <p:spPr/>
        <p:txBody>
          <a:bodyPr/>
          <a:lstStyle/>
          <a:p>
            <a:fld id="{C890F4F6-1252-4A81-BEA0-5A4D9F153936}" type="slidenum">
              <a:rPr lang="en-US" smtClean="0"/>
              <a:t>‹#›</a:t>
            </a:fld>
            <a:endParaRPr lang="en-US"/>
          </a:p>
        </p:txBody>
      </p:sp>
    </p:spTree>
    <p:extLst>
      <p:ext uri="{BB962C8B-B14F-4D97-AF65-F5344CB8AC3E}">
        <p14:creationId xmlns:p14="http://schemas.microsoft.com/office/powerpoint/2010/main" val="621415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0F2BE-5636-47C3-8485-07ED8002B7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7DB871-CC5D-43B7-8B88-233C77A2B5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A3D764-7071-405C-8D95-C239F3D8D404}"/>
              </a:ext>
            </a:extLst>
          </p:cNvPr>
          <p:cNvSpPr>
            <a:spLocks noGrp="1"/>
          </p:cNvSpPr>
          <p:nvPr>
            <p:ph type="dt" sz="half" idx="10"/>
          </p:nvPr>
        </p:nvSpPr>
        <p:spPr/>
        <p:txBody>
          <a:bodyPr/>
          <a:lstStyle/>
          <a:p>
            <a:fld id="{D80BF246-1597-4CDA-B8A7-ACA148C1051C}" type="datetimeFigureOut">
              <a:rPr lang="en-US" smtClean="0"/>
              <a:t>12/12/2020</a:t>
            </a:fld>
            <a:endParaRPr lang="en-US"/>
          </a:p>
        </p:txBody>
      </p:sp>
      <p:sp>
        <p:nvSpPr>
          <p:cNvPr id="5" name="Footer Placeholder 4">
            <a:extLst>
              <a:ext uri="{FF2B5EF4-FFF2-40B4-BE49-F238E27FC236}">
                <a16:creationId xmlns:a16="http://schemas.microsoft.com/office/drawing/2014/main" id="{729B90C1-BF36-4874-A224-219CD8EC3F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0DCBAA-F3E5-4810-A3D3-EBCC9EE87595}"/>
              </a:ext>
            </a:extLst>
          </p:cNvPr>
          <p:cNvSpPr>
            <a:spLocks noGrp="1"/>
          </p:cNvSpPr>
          <p:nvPr>
            <p:ph type="sldNum" sz="quarter" idx="12"/>
          </p:nvPr>
        </p:nvSpPr>
        <p:spPr/>
        <p:txBody>
          <a:bodyPr/>
          <a:lstStyle/>
          <a:p>
            <a:fld id="{C890F4F6-1252-4A81-BEA0-5A4D9F153936}" type="slidenum">
              <a:rPr lang="en-US" smtClean="0"/>
              <a:t>‹#›</a:t>
            </a:fld>
            <a:endParaRPr lang="en-US"/>
          </a:p>
        </p:txBody>
      </p:sp>
    </p:spTree>
    <p:extLst>
      <p:ext uri="{BB962C8B-B14F-4D97-AF65-F5344CB8AC3E}">
        <p14:creationId xmlns:p14="http://schemas.microsoft.com/office/powerpoint/2010/main" val="1177553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739AC-AA2A-408A-BBC4-37539FEC13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2B0660-4024-476C-99EE-5F6034E70D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C47597-A0E7-4281-B9C1-FCDD9C8BAE6E}"/>
              </a:ext>
            </a:extLst>
          </p:cNvPr>
          <p:cNvSpPr>
            <a:spLocks noGrp="1"/>
          </p:cNvSpPr>
          <p:nvPr>
            <p:ph type="dt" sz="half" idx="10"/>
          </p:nvPr>
        </p:nvSpPr>
        <p:spPr/>
        <p:txBody>
          <a:bodyPr/>
          <a:lstStyle/>
          <a:p>
            <a:fld id="{D80BF246-1597-4CDA-B8A7-ACA148C1051C}" type="datetimeFigureOut">
              <a:rPr lang="en-US" smtClean="0"/>
              <a:t>12/12/2020</a:t>
            </a:fld>
            <a:endParaRPr lang="en-US"/>
          </a:p>
        </p:txBody>
      </p:sp>
      <p:sp>
        <p:nvSpPr>
          <p:cNvPr id="5" name="Footer Placeholder 4">
            <a:extLst>
              <a:ext uri="{FF2B5EF4-FFF2-40B4-BE49-F238E27FC236}">
                <a16:creationId xmlns:a16="http://schemas.microsoft.com/office/drawing/2014/main" id="{4F84F8B4-2675-4AFE-995C-19DDCD4321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2EB4BB-65BC-4E67-B0E9-17F3195EB540}"/>
              </a:ext>
            </a:extLst>
          </p:cNvPr>
          <p:cNvSpPr>
            <a:spLocks noGrp="1"/>
          </p:cNvSpPr>
          <p:nvPr>
            <p:ph type="sldNum" sz="quarter" idx="12"/>
          </p:nvPr>
        </p:nvSpPr>
        <p:spPr/>
        <p:txBody>
          <a:bodyPr/>
          <a:lstStyle/>
          <a:p>
            <a:fld id="{C890F4F6-1252-4A81-BEA0-5A4D9F153936}" type="slidenum">
              <a:rPr lang="en-US" smtClean="0"/>
              <a:t>‹#›</a:t>
            </a:fld>
            <a:endParaRPr lang="en-US"/>
          </a:p>
        </p:txBody>
      </p:sp>
    </p:spTree>
    <p:extLst>
      <p:ext uri="{BB962C8B-B14F-4D97-AF65-F5344CB8AC3E}">
        <p14:creationId xmlns:p14="http://schemas.microsoft.com/office/powerpoint/2010/main" val="2797415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3C440-D849-4B51-8469-C218A425A2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BB50F6-BE5A-4ABB-924C-AF13CA1C3E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FD1A5F-BB14-4481-8FAE-93766099FC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EA2B24-4FAF-442A-B9D7-384E812B2742}"/>
              </a:ext>
            </a:extLst>
          </p:cNvPr>
          <p:cNvSpPr>
            <a:spLocks noGrp="1"/>
          </p:cNvSpPr>
          <p:nvPr>
            <p:ph type="dt" sz="half" idx="10"/>
          </p:nvPr>
        </p:nvSpPr>
        <p:spPr/>
        <p:txBody>
          <a:bodyPr/>
          <a:lstStyle/>
          <a:p>
            <a:fld id="{D80BF246-1597-4CDA-B8A7-ACA148C1051C}" type="datetimeFigureOut">
              <a:rPr lang="en-US" smtClean="0"/>
              <a:t>12/12/2020</a:t>
            </a:fld>
            <a:endParaRPr lang="en-US"/>
          </a:p>
        </p:txBody>
      </p:sp>
      <p:sp>
        <p:nvSpPr>
          <p:cNvPr id="6" name="Footer Placeholder 5">
            <a:extLst>
              <a:ext uri="{FF2B5EF4-FFF2-40B4-BE49-F238E27FC236}">
                <a16:creationId xmlns:a16="http://schemas.microsoft.com/office/drawing/2014/main" id="{DDBE27C3-5440-4337-88C4-AC90CB0CC1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A49370-E29F-40DB-9797-48D406AEE563}"/>
              </a:ext>
            </a:extLst>
          </p:cNvPr>
          <p:cNvSpPr>
            <a:spLocks noGrp="1"/>
          </p:cNvSpPr>
          <p:nvPr>
            <p:ph type="sldNum" sz="quarter" idx="12"/>
          </p:nvPr>
        </p:nvSpPr>
        <p:spPr/>
        <p:txBody>
          <a:bodyPr/>
          <a:lstStyle/>
          <a:p>
            <a:fld id="{C890F4F6-1252-4A81-BEA0-5A4D9F153936}" type="slidenum">
              <a:rPr lang="en-US" smtClean="0"/>
              <a:t>‹#›</a:t>
            </a:fld>
            <a:endParaRPr lang="en-US"/>
          </a:p>
        </p:txBody>
      </p:sp>
    </p:spTree>
    <p:extLst>
      <p:ext uri="{BB962C8B-B14F-4D97-AF65-F5344CB8AC3E}">
        <p14:creationId xmlns:p14="http://schemas.microsoft.com/office/powerpoint/2010/main" val="3654419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1190E-8BB5-4085-A36E-4EDFA01A69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5D31A68-55A1-4548-A93A-61CD875AE5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2529FD-39D4-4A20-A7FD-15F883777A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5CFF35-A7DA-4649-A68F-EB5E14C064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4EE0A2-DCF3-460C-A3D1-7051421008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11A7A6-215F-4369-8D82-2D65F3585DB6}"/>
              </a:ext>
            </a:extLst>
          </p:cNvPr>
          <p:cNvSpPr>
            <a:spLocks noGrp="1"/>
          </p:cNvSpPr>
          <p:nvPr>
            <p:ph type="dt" sz="half" idx="10"/>
          </p:nvPr>
        </p:nvSpPr>
        <p:spPr/>
        <p:txBody>
          <a:bodyPr/>
          <a:lstStyle/>
          <a:p>
            <a:fld id="{D80BF246-1597-4CDA-B8A7-ACA148C1051C}" type="datetimeFigureOut">
              <a:rPr lang="en-US" smtClean="0"/>
              <a:t>12/12/2020</a:t>
            </a:fld>
            <a:endParaRPr lang="en-US"/>
          </a:p>
        </p:txBody>
      </p:sp>
      <p:sp>
        <p:nvSpPr>
          <p:cNvPr id="8" name="Footer Placeholder 7">
            <a:extLst>
              <a:ext uri="{FF2B5EF4-FFF2-40B4-BE49-F238E27FC236}">
                <a16:creationId xmlns:a16="http://schemas.microsoft.com/office/drawing/2014/main" id="{5296BDC7-755D-4420-BA23-8CD1814B15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015D81-6D97-4B99-95EB-0F71BC4A4C32}"/>
              </a:ext>
            </a:extLst>
          </p:cNvPr>
          <p:cNvSpPr>
            <a:spLocks noGrp="1"/>
          </p:cNvSpPr>
          <p:nvPr>
            <p:ph type="sldNum" sz="quarter" idx="12"/>
          </p:nvPr>
        </p:nvSpPr>
        <p:spPr/>
        <p:txBody>
          <a:bodyPr/>
          <a:lstStyle/>
          <a:p>
            <a:fld id="{C890F4F6-1252-4A81-BEA0-5A4D9F153936}" type="slidenum">
              <a:rPr lang="en-US" smtClean="0"/>
              <a:t>‹#›</a:t>
            </a:fld>
            <a:endParaRPr lang="en-US"/>
          </a:p>
        </p:txBody>
      </p:sp>
    </p:spTree>
    <p:extLst>
      <p:ext uri="{BB962C8B-B14F-4D97-AF65-F5344CB8AC3E}">
        <p14:creationId xmlns:p14="http://schemas.microsoft.com/office/powerpoint/2010/main" val="947274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36468-516D-4617-8A46-B16CE929D8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5CF01A-7EEE-46F9-ADB3-A1E939F0B678}"/>
              </a:ext>
            </a:extLst>
          </p:cNvPr>
          <p:cNvSpPr>
            <a:spLocks noGrp="1"/>
          </p:cNvSpPr>
          <p:nvPr>
            <p:ph type="dt" sz="half" idx="10"/>
          </p:nvPr>
        </p:nvSpPr>
        <p:spPr/>
        <p:txBody>
          <a:bodyPr/>
          <a:lstStyle/>
          <a:p>
            <a:fld id="{D80BF246-1597-4CDA-B8A7-ACA148C1051C}" type="datetimeFigureOut">
              <a:rPr lang="en-US" smtClean="0"/>
              <a:t>12/12/2020</a:t>
            </a:fld>
            <a:endParaRPr lang="en-US"/>
          </a:p>
        </p:txBody>
      </p:sp>
      <p:sp>
        <p:nvSpPr>
          <p:cNvPr id="4" name="Footer Placeholder 3">
            <a:extLst>
              <a:ext uri="{FF2B5EF4-FFF2-40B4-BE49-F238E27FC236}">
                <a16:creationId xmlns:a16="http://schemas.microsoft.com/office/drawing/2014/main" id="{429D9B53-2896-4054-86F7-E4C372B5F1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A18882-0AFF-485D-B2EA-99CC763FB5A1}"/>
              </a:ext>
            </a:extLst>
          </p:cNvPr>
          <p:cNvSpPr>
            <a:spLocks noGrp="1"/>
          </p:cNvSpPr>
          <p:nvPr>
            <p:ph type="sldNum" sz="quarter" idx="12"/>
          </p:nvPr>
        </p:nvSpPr>
        <p:spPr/>
        <p:txBody>
          <a:bodyPr/>
          <a:lstStyle/>
          <a:p>
            <a:fld id="{C890F4F6-1252-4A81-BEA0-5A4D9F153936}" type="slidenum">
              <a:rPr lang="en-US" smtClean="0"/>
              <a:t>‹#›</a:t>
            </a:fld>
            <a:endParaRPr lang="en-US"/>
          </a:p>
        </p:txBody>
      </p:sp>
    </p:spTree>
    <p:extLst>
      <p:ext uri="{BB962C8B-B14F-4D97-AF65-F5344CB8AC3E}">
        <p14:creationId xmlns:p14="http://schemas.microsoft.com/office/powerpoint/2010/main" val="3070902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E6BB64-9FA4-4717-86AB-66B709FF2C0E}"/>
              </a:ext>
            </a:extLst>
          </p:cNvPr>
          <p:cNvSpPr>
            <a:spLocks noGrp="1"/>
          </p:cNvSpPr>
          <p:nvPr>
            <p:ph type="dt" sz="half" idx="10"/>
          </p:nvPr>
        </p:nvSpPr>
        <p:spPr/>
        <p:txBody>
          <a:bodyPr/>
          <a:lstStyle/>
          <a:p>
            <a:fld id="{D80BF246-1597-4CDA-B8A7-ACA148C1051C}" type="datetimeFigureOut">
              <a:rPr lang="en-US" smtClean="0"/>
              <a:t>12/12/2020</a:t>
            </a:fld>
            <a:endParaRPr lang="en-US"/>
          </a:p>
        </p:txBody>
      </p:sp>
      <p:sp>
        <p:nvSpPr>
          <p:cNvPr id="3" name="Footer Placeholder 2">
            <a:extLst>
              <a:ext uri="{FF2B5EF4-FFF2-40B4-BE49-F238E27FC236}">
                <a16:creationId xmlns:a16="http://schemas.microsoft.com/office/drawing/2014/main" id="{6BD9C5C3-266D-4C05-AC8E-81D37A2BD2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A07B24C-B090-4116-A569-95650D3CE672}"/>
              </a:ext>
            </a:extLst>
          </p:cNvPr>
          <p:cNvSpPr>
            <a:spLocks noGrp="1"/>
          </p:cNvSpPr>
          <p:nvPr>
            <p:ph type="sldNum" sz="quarter" idx="12"/>
          </p:nvPr>
        </p:nvSpPr>
        <p:spPr/>
        <p:txBody>
          <a:bodyPr/>
          <a:lstStyle/>
          <a:p>
            <a:fld id="{C890F4F6-1252-4A81-BEA0-5A4D9F153936}" type="slidenum">
              <a:rPr lang="en-US" smtClean="0"/>
              <a:t>‹#›</a:t>
            </a:fld>
            <a:endParaRPr lang="en-US"/>
          </a:p>
        </p:txBody>
      </p:sp>
    </p:spTree>
    <p:extLst>
      <p:ext uri="{BB962C8B-B14F-4D97-AF65-F5344CB8AC3E}">
        <p14:creationId xmlns:p14="http://schemas.microsoft.com/office/powerpoint/2010/main" val="708543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25B09-5FF2-446A-840C-EE091C8BAC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6A1CFE-822B-4752-B25F-79570B82D2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A6CBC5-CC36-4482-A894-8C5C152C78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82971F-06C3-4471-BE8D-518DB47919E3}"/>
              </a:ext>
            </a:extLst>
          </p:cNvPr>
          <p:cNvSpPr>
            <a:spLocks noGrp="1"/>
          </p:cNvSpPr>
          <p:nvPr>
            <p:ph type="dt" sz="half" idx="10"/>
          </p:nvPr>
        </p:nvSpPr>
        <p:spPr/>
        <p:txBody>
          <a:bodyPr/>
          <a:lstStyle/>
          <a:p>
            <a:fld id="{D80BF246-1597-4CDA-B8A7-ACA148C1051C}" type="datetimeFigureOut">
              <a:rPr lang="en-US" smtClean="0"/>
              <a:t>12/12/2020</a:t>
            </a:fld>
            <a:endParaRPr lang="en-US"/>
          </a:p>
        </p:txBody>
      </p:sp>
      <p:sp>
        <p:nvSpPr>
          <p:cNvPr id="6" name="Footer Placeholder 5">
            <a:extLst>
              <a:ext uri="{FF2B5EF4-FFF2-40B4-BE49-F238E27FC236}">
                <a16:creationId xmlns:a16="http://schemas.microsoft.com/office/drawing/2014/main" id="{A48519CA-E7E0-4270-8F78-3842ADED5C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AA976F-AE7A-44DB-9913-3F071D01BD72}"/>
              </a:ext>
            </a:extLst>
          </p:cNvPr>
          <p:cNvSpPr>
            <a:spLocks noGrp="1"/>
          </p:cNvSpPr>
          <p:nvPr>
            <p:ph type="sldNum" sz="quarter" idx="12"/>
          </p:nvPr>
        </p:nvSpPr>
        <p:spPr/>
        <p:txBody>
          <a:bodyPr/>
          <a:lstStyle/>
          <a:p>
            <a:fld id="{C890F4F6-1252-4A81-BEA0-5A4D9F153936}" type="slidenum">
              <a:rPr lang="en-US" smtClean="0"/>
              <a:t>‹#›</a:t>
            </a:fld>
            <a:endParaRPr lang="en-US"/>
          </a:p>
        </p:txBody>
      </p:sp>
    </p:spTree>
    <p:extLst>
      <p:ext uri="{BB962C8B-B14F-4D97-AF65-F5344CB8AC3E}">
        <p14:creationId xmlns:p14="http://schemas.microsoft.com/office/powerpoint/2010/main" val="2444637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DAA45-3EE3-4D23-802C-AF1BC3F293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CF3FCA-3F4A-4FEE-907B-7A6A467035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A0144A-4E1F-48FD-90A7-CA307EA4AF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827D91-B286-483C-B915-2E7A1BF8CE6D}"/>
              </a:ext>
            </a:extLst>
          </p:cNvPr>
          <p:cNvSpPr>
            <a:spLocks noGrp="1"/>
          </p:cNvSpPr>
          <p:nvPr>
            <p:ph type="dt" sz="half" idx="10"/>
          </p:nvPr>
        </p:nvSpPr>
        <p:spPr/>
        <p:txBody>
          <a:bodyPr/>
          <a:lstStyle/>
          <a:p>
            <a:fld id="{D80BF246-1597-4CDA-B8A7-ACA148C1051C}" type="datetimeFigureOut">
              <a:rPr lang="en-US" smtClean="0"/>
              <a:t>12/12/2020</a:t>
            </a:fld>
            <a:endParaRPr lang="en-US"/>
          </a:p>
        </p:txBody>
      </p:sp>
      <p:sp>
        <p:nvSpPr>
          <p:cNvPr id="6" name="Footer Placeholder 5">
            <a:extLst>
              <a:ext uri="{FF2B5EF4-FFF2-40B4-BE49-F238E27FC236}">
                <a16:creationId xmlns:a16="http://schemas.microsoft.com/office/drawing/2014/main" id="{3AAAA715-EA1C-416E-8212-39464F72DB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6B1FB9-7587-40E0-A53E-685DD5A6BDC0}"/>
              </a:ext>
            </a:extLst>
          </p:cNvPr>
          <p:cNvSpPr>
            <a:spLocks noGrp="1"/>
          </p:cNvSpPr>
          <p:nvPr>
            <p:ph type="sldNum" sz="quarter" idx="12"/>
          </p:nvPr>
        </p:nvSpPr>
        <p:spPr/>
        <p:txBody>
          <a:bodyPr/>
          <a:lstStyle/>
          <a:p>
            <a:fld id="{C890F4F6-1252-4A81-BEA0-5A4D9F153936}" type="slidenum">
              <a:rPr lang="en-US" smtClean="0"/>
              <a:t>‹#›</a:t>
            </a:fld>
            <a:endParaRPr lang="en-US"/>
          </a:p>
        </p:txBody>
      </p:sp>
    </p:spTree>
    <p:extLst>
      <p:ext uri="{BB962C8B-B14F-4D97-AF65-F5344CB8AC3E}">
        <p14:creationId xmlns:p14="http://schemas.microsoft.com/office/powerpoint/2010/main" val="2422899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AA57B8-75CD-4F52-8621-1249A02DB0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99B6D0-5500-4C46-A78F-46446496BA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AC1D36-2292-4390-A86B-21A11552FA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0BF246-1597-4CDA-B8A7-ACA148C1051C}" type="datetimeFigureOut">
              <a:rPr lang="en-US" smtClean="0"/>
              <a:t>12/12/2020</a:t>
            </a:fld>
            <a:endParaRPr lang="en-US"/>
          </a:p>
        </p:txBody>
      </p:sp>
      <p:sp>
        <p:nvSpPr>
          <p:cNvPr id="5" name="Footer Placeholder 4">
            <a:extLst>
              <a:ext uri="{FF2B5EF4-FFF2-40B4-BE49-F238E27FC236}">
                <a16:creationId xmlns:a16="http://schemas.microsoft.com/office/drawing/2014/main" id="{6C2BA605-B110-46FE-A49E-422884294E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6AC0FA-59CF-4400-8402-CA6EAAAF1C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90F4F6-1252-4A81-BEA0-5A4D9F153936}" type="slidenum">
              <a:rPr lang="en-US" smtClean="0"/>
              <a:t>‹#›</a:t>
            </a:fld>
            <a:endParaRPr lang="en-US"/>
          </a:p>
        </p:txBody>
      </p:sp>
    </p:spTree>
    <p:extLst>
      <p:ext uri="{BB962C8B-B14F-4D97-AF65-F5344CB8AC3E}">
        <p14:creationId xmlns:p14="http://schemas.microsoft.com/office/powerpoint/2010/main" val="1895424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59476-C700-4F6A-83F8-6433478CD32B}"/>
              </a:ext>
            </a:extLst>
          </p:cNvPr>
          <p:cNvSpPr>
            <a:spLocks noGrp="1"/>
          </p:cNvSpPr>
          <p:nvPr>
            <p:ph type="ctrTitle"/>
          </p:nvPr>
        </p:nvSpPr>
        <p:spPr>
          <a:xfrm>
            <a:off x="2845837" y="973074"/>
            <a:ext cx="6671387" cy="545333"/>
          </a:xfrm>
        </p:spPr>
        <p:txBody>
          <a:bodyPr>
            <a:normAutofit/>
          </a:bodyPr>
          <a:lstStyle/>
          <a:p>
            <a:r>
              <a:rPr lang="en-US" sz="3000" dirty="0"/>
              <a:t>Matthew 6:9-13</a:t>
            </a:r>
          </a:p>
        </p:txBody>
      </p:sp>
      <p:sp>
        <p:nvSpPr>
          <p:cNvPr id="3" name="Subtitle 2">
            <a:extLst>
              <a:ext uri="{FF2B5EF4-FFF2-40B4-BE49-F238E27FC236}">
                <a16:creationId xmlns:a16="http://schemas.microsoft.com/office/drawing/2014/main" id="{071A6256-6C73-4A67-95A8-69B9E5620CCA}"/>
              </a:ext>
            </a:extLst>
          </p:cNvPr>
          <p:cNvSpPr>
            <a:spLocks noGrp="1"/>
          </p:cNvSpPr>
          <p:nvPr>
            <p:ph type="subTitle" idx="1"/>
          </p:nvPr>
        </p:nvSpPr>
        <p:spPr>
          <a:xfrm>
            <a:off x="1524000" y="1979803"/>
            <a:ext cx="9144000" cy="3976380"/>
          </a:xfrm>
        </p:spPr>
        <p:txBody>
          <a:bodyPr/>
          <a:lstStyle/>
          <a:p>
            <a:pPr algn="l"/>
            <a:r>
              <a:rPr lang="en-US" sz="2200" b="0" i="0" dirty="0">
                <a:solidFill>
                  <a:srgbClr val="444444"/>
                </a:solidFill>
                <a:effectLst/>
                <a:latin typeface="ArialMT"/>
              </a:rPr>
              <a:t>9 </a:t>
            </a:r>
            <a:r>
              <a:rPr lang="en-US" sz="2200" b="0" i="0" dirty="0">
                <a:solidFill>
                  <a:srgbClr val="CC0000"/>
                </a:solidFill>
                <a:effectLst/>
                <a:latin typeface="ArialMT"/>
              </a:rPr>
              <a:t>After this manner therefore pray ye: Our Father which art in heaven, Hallowed be thy name.</a:t>
            </a:r>
            <a:endParaRPr lang="en-US" sz="2200" b="0" i="0" dirty="0">
              <a:solidFill>
                <a:srgbClr val="444444"/>
              </a:solidFill>
              <a:effectLst/>
              <a:latin typeface="ArialMT"/>
            </a:endParaRPr>
          </a:p>
          <a:p>
            <a:pPr algn="l"/>
            <a:r>
              <a:rPr lang="en-US" sz="2200" b="0" i="0" dirty="0">
                <a:solidFill>
                  <a:srgbClr val="444444"/>
                </a:solidFill>
                <a:effectLst/>
                <a:latin typeface="ArialMT"/>
              </a:rPr>
              <a:t>10 </a:t>
            </a:r>
            <a:r>
              <a:rPr lang="en-US" sz="2200" b="0" i="0" dirty="0">
                <a:solidFill>
                  <a:srgbClr val="CC0000"/>
                </a:solidFill>
                <a:effectLst/>
                <a:latin typeface="ArialMT"/>
              </a:rPr>
              <a:t>Thy kingdom come. Thy will be done in earth, as it is in heaven.</a:t>
            </a:r>
            <a:endParaRPr lang="en-US" sz="2200" b="0" i="0" dirty="0">
              <a:solidFill>
                <a:srgbClr val="444444"/>
              </a:solidFill>
              <a:effectLst/>
              <a:latin typeface="ArialMT"/>
            </a:endParaRPr>
          </a:p>
          <a:p>
            <a:pPr algn="l"/>
            <a:r>
              <a:rPr lang="en-US" sz="2200" b="0" i="0" dirty="0">
                <a:solidFill>
                  <a:srgbClr val="444444"/>
                </a:solidFill>
                <a:effectLst/>
                <a:latin typeface="ArialMT"/>
              </a:rPr>
              <a:t>11 </a:t>
            </a:r>
            <a:r>
              <a:rPr lang="en-US" sz="2200" b="0" i="0" dirty="0">
                <a:solidFill>
                  <a:srgbClr val="CC0000"/>
                </a:solidFill>
                <a:effectLst/>
                <a:latin typeface="ArialMT"/>
              </a:rPr>
              <a:t>Give us this day our daily bread.</a:t>
            </a:r>
            <a:endParaRPr lang="en-US" sz="2200" b="0" i="0" dirty="0">
              <a:solidFill>
                <a:srgbClr val="444444"/>
              </a:solidFill>
              <a:effectLst/>
              <a:latin typeface="ArialMT"/>
            </a:endParaRPr>
          </a:p>
          <a:p>
            <a:pPr algn="l"/>
            <a:r>
              <a:rPr lang="en-US" sz="2200" b="0" i="0" dirty="0">
                <a:solidFill>
                  <a:srgbClr val="444444"/>
                </a:solidFill>
                <a:effectLst/>
                <a:latin typeface="ArialMT"/>
              </a:rPr>
              <a:t>12 </a:t>
            </a:r>
            <a:r>
              <a:rPr lang="en-US" sz="2200" b="0" i="0" dirty="0">
                <a:solidFill>
                  <a:srgbClr val="CC0000"/>
                </a:solidFill>
                <a:effectLst/>
                <a:latin typeface="ArialMT"/>
              </a:rPr>
              <a:t>And forgive us our debts, as we forgive our debtors.</a:t>
            </a:r>
            <a:endParaRPr lang="en-US" sz="2200" b="0" i="0" dirty="0">
              <a:solidFill>
                <a:srgbClr val="444444"/>
              </a:solidFill>
              <a:effectLst/>
              <a:latin typeface="ArialMT"/>
            </a:endParaRPr>
          </a:p>
          <a:p>
            <a:pPr algn="l"/>
            <a:r>
              <a:rPr lang="en-US" sz="2200" b="0" i="0" dirty="0">
                <a:solidFill>
                  <a:srgbClr val="444444"/>
                </a:solidFill>
                <a:effectLst/>
                <a:latin typeface="ArialMT"/>
              </a:rPr>
              <a:t>13 </a:t>
            </a:r>
            <a:r>
              <a:rPr lang="en-US" sz="2200" b="0" i="0" dirty="0">
                <a:solidFill>
                  <a:srgbClr val="CC0000"/>
                </a:solidFill>
                <a:effectLst/>
                <a:latin typeface="ArialMT"/>
              </a:rPr>
              <a:t>And lead us not into temptation, but deliver us from evil: For thine is the kingdom, and the power, and the glory, for ever. Amen.</a:t>
            </a:r>
            <a:endParaRPr lang="en-US" sz="2200" b="0" i="0" dirty="0">
              <a:solidFill>
                <a:srgbClr val="444444"/>
              </a:solidFill>
              <a:effectLst/>
              <a:latin typeface="ArialMT"/>
            </a:endParaRPr>
          </a:p>
          <a:p>
            <a:pPr algn="l"/>
            <a:endParaRPr lang="en-US" dirty="0"/>
          </a:p>
        </p:txBody>
      </p:sp>
    </p:spTree>
    <p:extLst>
      <p:ext uri="{BB962C8B-B14F-4D97-AF65-F5344CB8AC3E}">
        <p14:creationId xmlns:p14="http://schemas.microsoft.com/office/powerpoint/2010/main" val="4173039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CA75DE-A2F6-4194-A08B-D56B241400AD}"/>
              </a:ext>
            </a:extLst>
          </p:cNvPr>
          <p:cNvSpPr>
            <a:spLocks noGrp="1"/>
          </p:cNvSpPr>
          <p:nvPr>
            <p:ph idx="1"/>
          </p:nvPr>
        </p:nvSpPr>
        <p:spPr>
          <a:xfrm>
            <a:off x="838200" y="545283"/>
            <a:ext cx="10515600" cy="5631679"/>
          </a:xfrm>
        </p:spPr>
        <p:txBody>
          <a:bodyPr/>
          <a:lstStyle/>
          <a:p>
            <a:pPr algn="l"/>
            <a:r>
              <a:rPr lang="en-US" sz="2200" dirty="0"/>
              <a:t>Paul in Gal 1:3-5</a:t>
            </a:r>
            <a:endParaRPr lang="en-US" sz="2200" b="0" i="0" dirty="0">
              <a:solidFill>
                <a:srgbClr val="444444"/>
              </a:solidFill>
              <a:effectLst/>
              <a:latin typeface="ArialMT"/>
            </a:endParaRPr>
          </a:p>
          <a:p>
            <a:pPr algn="l"/>
            <a:r>
              <a:rPr lang="en-US" sz="2200" b="0" i="0" dirty="0">
                <a:solidFill>
                  <a:srgbClr val="444444"/>
                </a:solidFill>
                <a:effectLst/>
                <a:latin typeface="ArialMT"/>
              </a:rPr>
              <a:t>3Grace be to you and peace from God the Father, and from our Lord Jesus Christ,</a:t>
            </a:r>
          </a:p>
          <a:p>
            <a:pPr algn="l"/>
            <a:r>
              <a:rPr lang="en-US" sz="2200" b="0" i="0" dirty="0">
                <a:solidFill>
                  <a:srgbClr val="444444"/>
                </a:solidFill>
                <a:effectLst/>
                <a:latin typeface="ArialMT"/>
              </a:rPr>
              <a:t>4Who gave himself for our sins, that he might deliver us from this present evil world, according to the will of God and our Father:</a:t>
            </a:r>
          </a:p>
          <a:p>
            <a:pPr algn="l"/>
            <a:r>
              <a:rPr lang="en-US" sz="2200" b="0" i="0" dirty="0">
                <a:solidFill>
                  <a:srgbClr val="444444"/>
                </a:solidFill>
                <a:effectLst/>
                <a:latin typeface="ArialMT"/>
              </a:rPr>
              <a:t>5To whom be glory for ever and ever. Amen.</a:t>
            </a:r>
          </a:p>
          <a:p>
            <a:pPr algn="l"/>
            <a:endParaRPr lang="en-US" sz="2200" dirty="0">
              <a:solidFill>
                <a:srgbClr val="444444"/>
              </a:solidFill>
              <a:latin typeface="ArialMT"/>
            </a:endParaRPr>
          </a:p>
          <a:p>
            <a:pPr algn="l"/>
            <a:r>
              <a:rPr lang="en-US" sz="2200" b="0" i="0" dirty="0">
                <a:solidFill>
                  <a:srgbClr val="444444"/>
                </a:solidFill>
                <a:effectLst/>
                <a:latin typeface="ArialMT"/>
              </a:rPr>
              <a:t>Paul in 2 Timothy 4:17-18</a:t>
            </a:r>
          </a:p>
          <a:p>
            <a:pPr algn="l"/>
            <a:r>
              <a:rPr lang="en-US" sz="2200" b="0" i="0" dirty="0">
                <a:solidFill>
                  <a:srgbClr val="444444"/>
                </a:solidFill>
                <a:effectLst/>
                <a:latin typeface="ArialMT"/>
              </a:rPr>
              <a:t>17Notwithstanding the Lord stood with me, and strengthened me; that by me the preaching might be fully known, and that all the Gentiles might hear: and I was delivered out of the mouth of the lion.</a:t>
            </a:r>
          </a:p>
          <a:p>
            <a:pPr algn="l"/>
            <a:r>
              <a:rPr lang="en-US" sz="2200" b="0" i="0" dirty="0">
                <a:solidFill>
                  <a:srgbClr val="444444"/>
                </a:solidFill>
                <a:effectLst/>
                <a:latin typeface="ArialMT"/>
              </a:rPr>
              <a:t>18And the Lord shall deliver me from every evil work, and will preserve me unto his heavenly kingdom: to whom be glory for ever and ever. Amen.</a:t>
            </a:r>
          </a:p>
          <a:p>
            <a:pPr algn="l"/>
            <a:endParaRPr lang="en-US" sz="2200" b="0" i="0" dirty="0">
              <a:solidFill>
                <a:srgbClr val="444444"/>
              </a:solidFill>
              <a:effectLst/>
              <a:latin typeface="ArialMT"/>
            </a:endParaRPr>
          </a:p>
          <a:p>
            <a:endParaRPr lang="en-US" dirty="0"/>
          </a:p>
        </p:txBody>
      </p:sp>
    </p:spTree>
    <p:extLst>
      <p:ext uri="{BB962C8B-B14F-4D97-AF65-F5344CB8AC3E}">
        <p14:creationId xmlns:p14="http://schemas.microsoft.com/office/powerpoint/2010/main" val="232431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B30CC-BB11-4E60-818C-35BA1E4F32DB}"/>
              </a:ext>
            </a:extLst>
          </p:cNvPr>
          <p:cNvSpPr>
            <a:spLocks noGrp="1"/>
          </p:cNvSpPr>
          <p:nvPr>
            <p:ph type="title"/>
          </p:nvPr>
        </p:nvSpPr>
        <p:spPr/>
        <p:txBody>
          <a:bodyPr>
            <a:normAutofit/>
          </a:bodyPr>
          <a:lstStyle/>
          <a:p>
            <a:pPr algn="ctr"/>
            <a:r>
              <a:rPr lang="en-US" sz="3000" dirty="0"/>
              <a:t>1 Corinthians 55-58</a:t>
            </a:r>
          </a:p>
        </p:txBody>
      </p:sp>
      <p:sp>
        <p:nvSpPr>
          <p:cNvPr id="3" name="Content Placeholder 2">
            <a:extLst>
              <a:ext uri="{FF2B5EF4-FFF2-40B4-BE49-F238E27FC236}">
                <a16:creationId xmlns:a16="http://schemas.microsoft.com/office/drawing/2014/main" id="{29CA75DE-A2F6-4194-A08B-D56B241400AD}"/>
              </a:ext>
            </a:extLst>
          </p:cNvPr>
          <p:cNvSpPr>
            <a:spLocks noGrp="1"/>
          </p:cNvSpPr>
          <p:nvPr>
            <p:ph idx="1"/>
          </p:nvPr>
        </p:nvSpPr>
        <p:spPr/>
        <p:txBody>
          <a:bodyPr/>
          <a:lstStyle/>
          <a:p>
            <a:pPr algn="l"/>
            <a:r>
              <a:rPr lang="en-US" sz="2200" b="0" i="0" dirty="0">
                <a:solidFill>
                  <a:srgbClr val="444444"/>
                </a:solidFill>
                <a:effectLst/>
                <a:latin typeface="ArialMT"/>
              </a:rPr>
              <a:t>55O death, where is thy sting? O grave, where is thy victory?</a:t>
            </a:r>
          </a:p>
          <a:p>
            <a:pPr algn="l"/>
            <a:r>
              <a:rPr lang="en-US" sz="2200" b="0" i="0" dirty="0">
                <a:solidFill>
                  <a:srgbClr val="444444"/>
                </a:solidFill>
                <a:effectLst/>
                <a:latin typeface="ArialMT"/>
              </a:rPr>
              <a:t>56The sting of death is sin; and the strength of sin is the law.</a:t>
            </a:r>
          </a:p>
          <a:p>
            <a:pPr algn="l"/>
            <a:r>
              <a:rPr lang="en-US" sz="2200" b="0" i="0" dirty="0">
                <a:solidFill>
                  <a:srgbClr val="444444"/>
                </a:solidFill>
                <a:effectLst/>
                <a:latin typeface="ArialMT"/>
              </a:rPr>
              <a:t>57But thanks be to God, which giveth us the victory through our Lord Jesus Christ.</a:t>
            </a:r>
          </a:p>
          <a:p>
            <a:pPr algn="l"/>
            <a:r>
              <a:rPr lang="en-US" sz="2200" b="0" i="0" dirty="0">
                <a:solidFill>
                  <a:srgbClr val="444444"/>
                </a:solidFill>
                <a:effectLst/>
                <a:latin typeface="ArialMT"/>
              </a:rPr>
              <a:t>58Therefore, my beloved brethren, be ye </a:t>
            </a:r>
            <a:r>
              <a:rPr lang="en-US" sz="2200" b="0" i="0" dirty="0" err="1">
                <a:solidFill>
                  <a:srgbClr val="444444"/>
                </a:solidFill>
                <a:effectLst/>
                <a:latin typeface="ArialMT"/>
              </a:rPr>
              <a:t>stedfast</a:t>
            </a:r>
            <a:r>
              <a:rPr lang="en-US" sz="2200" b="0" i="0" dirty="0">
                <a:solidFill>
                  <a:srgbClr val="444444"/>
                </a:solidFill>
                <a:effectLst/>
                <a:latin typeface="ArialMT"/>
              </a:rPr>
              <a:t>, </a:t>
            </a:r>
            <a:r>
              <a:rPr lang="en-US" sz="2200" b="0" i="0" dirty="0" err="1">
                <a:solidFill>
                  <a:srgbClr val="444444"/>
                </a:solidFill>
                <a:effectLst/>
                <a:latin typeface="ArialMT"/>
              </a:rPr>
              <a:t>unmoveable</a:t>
            </a:r>
            <a:r>
              <a:rPr lang="en-US" sz="2200" b="0" i="0" dirty="0">
                <a:solidFill>
                  <a:srgbClr val="444444"/>
                </a:solidFill>
                <a:effectLst/>
                <a:latin typeface="ArialMT"/>
              </a:rPr>
              <a:t>, always abounding in the work of the Lord, forasmuch as ye know that your </a:t>
            </a:r>
            <a:r>
              <a:rPr lang="en-US" sz="2200" b="0" i="0" dirty="0" err="1">
                <a:solidFill>
                  <a:srgbClr val="444444"/>
                </a:solidFill>
                <a:effectLst/>
                <a:latin typeface="ArialMT"/>
              </a:rPr>
              <a:t>labour</a:t>
            </a:r>
            <a:r>
              <a:rPr lang="en-US" sz="2200" b="0" i="0" dirty="0">
                <a:solidFill>
                  <a:srgbClr val="444444"/>
                </a:solidFill>
                <a:effectLst/>
                <a:latin typeface="ArialMT"/>
              </a:rPr>
              <a:t> is not in vain in the Lord.</a:t>
            </a:r>
          </a:p>
          <a:p>
            <a:endParaRPr lang="en-US" dirty="0"/>
          </a:p>
        </p:txBody>
      </p:sp>
    </p:spTree>
    <p:extLst>
      <p:ext uri="{BB962C8B-B14F-4D97-AF65-F5344CB8AC3E}">
        <p14:creationId xmlns:p14="http://schemas.microsoft.com/office/powerpoint/2010/main" val="3485767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7F322A-C337-4D91-BEF6-91009D37BEAD}"/>
              </a:ext>
            </a:extLst>
          </p:cNvPr>
          <p:cNvSpPr txBox="1"/>
          <p:nvPr/>
        </p:nvSpPr>
        <p:spPr>
          <a:xfrm>
            <a:off x="1434517" y="914400"/>
            <a:ext cx="9538283" cy="5724644"/>
          </a:xfrm>
          <a:prstGeom prst="rect">
            <a:avLst/>
          </a:prstGeom>
          <a:noFill/>
        </p:spPr>
        <p:txBody>
          <a:bodyPr wrap="square" rtlCol="0">
            <a:spAutoFit/>
          </a:bodyPr>
          <a:lstStyle/>
          <a:p>
            <a:pPr algn="ctr"/>
            <a:r>
              <a:rPr lang="en-US" sz="2200" dirty="0"/>
              <a:t>What delivery are you looking for?</a:t>
            </a:r>
          </a:p>
          <a:p>
            <a:pPr algn="ctr"/>
            <a:r>
              <a:rPr lang="en-US" sz="2200" dirty="0"/>
              <a:t>and</a:t>
            </a:r>
          </a:p>
          <a:p>
            <a:pPr algn="ctr"/>
            <a:r>
              <a:rPr lang="en-US" sz="2200" dirty="0"/>
              <a:t>Where are you looking for it?</a:t>
            </a:r>
          </a:p>
          <a:p>
            <a:pPr algn="ctr"/>
            <a:endParaRPr lang="en-US" sz="2200" dirty="0"/>
          </a:p>
          <a:p>
            <a:pPr algn="ctr"/>
            <a:endParaRPr lang="en-US" sz="2200" dirty="0"/>
          </a:p>
          <a:p>
            <a:pPr algn="ctr"/>
            <a:r>
              <a:rPr lang="en-US" sz="2200" dirty="0"/>
              <a:t>We need to be careful not to murmur about the current situations in life (Virus, Health, Leadership of the USA, </a:t>
            </a:r>
            <a:r>
              <a:rPr lang="en-US" sz="2200" dirty="0" err="1"/>
              <a:t>etc</a:t>
            </a:r>
            <a:r>
              <a:rPr lang="en-US" sz="2200" dirty="0"/>
              <a:t>) that we are dealing with and remember that </a:t>
            </a:r>
            <a:r>
              <a:rPr lang="en-US" sz="2200" dirty="0" err="1"/>
              <a:t>Iasrael</a:t>
            </a:r>
            <a:r>
              <a:rPr lang="en-US" sz="2200" dirty="0"/>
              <a:t> had to wonder for 40 years for their murmuring.</a:t>
            </a:r>
          </a:p>
          <a:p>
            <a:pPr algn="ctr"/>
            <a:r>
              <a:rPr lang="en-US" sz="2200" dirty="0"/>
              <a:t>Remember God is in control.</a:t>
            </a:r>
          </a:p>
          <a:p>
            <a:pPr algn="ctr"/>
            <a:endParaRPr lang="en-US" sz="2200" dirty="0"/>
          </a:p>
          <a:p>
            <a:pPr algn="ctr"/>
            <a:endParaRPr lang="en-US" sz="2200" dirty="0"/>
          </a:p>
          <a:p>
            <a:pPr algn="ctr"/>
            <a:r>
              <a:rPr lang="en-US" sz="2200" dirty="0"/>
              <a:t>Have you set your mind as to what you will do when temptation comes?</a:t>
            </a:r>
          </a:p>
          <a:p>
            <a:pPr algn="ctr"/>
            <a:r>
              <a:rPr lang="en-US" sz="2200" dirty="0"/>
              <a:t>Like </a:t>
            </a:r>
            <a:r>
              <a:rPr lang="en-US" sz="2200" b="0" i="0" dirty="0">
                <a:solidFill>
                  <a:srgbClr val="444444"/>
                </a:solidFill>
                <a:effectLst/>
                <a:latin typeface="ArialMT"/>
              </a:rPr>
              <a:t>Daniel, Shadrach, Meshach, and Abed–</a:t>
            </a:r>
            <a:r>
              <a:rPr lang="en-US" sz="2200" b="0" i="0" dirty="0" err="1">
                <a:solidFill>
                  <a:srgbClr val="444444"/>
                </a:solidFill>
                <a:effectLst/>
                <a:latin typeface="ArialMT"/>
              </a:rPr>
              <a:t>nego</a:t>
            </a:r>
            <a:r>
              <a:rPr lang="en-US" sz="2200" b="0" i="0" dirty="0">
                <a:solidFill>
                  <a:srgbClr val="444444"/>
                </a:solidFill>
                <a:effectLst/>
                <a:latin typeface="ArialMT"/>
              </a:rPr>
              <a:t>.</a:t>
            </a:r>
            <a:endParaRPr lang="en-US" sz="2200" dirty="0"/>
          </a:p>
          <a:p>
            <a:pPr algn="ctr"/>
            <a:endParaRPr lang="en-US" sz="2200" dirty="0"/>
          </a:p>
          <a:p>
            <a:pPr algn="ctr"/>
            <a:r>
              <a:rPr lang="en-US" sz="2200" dirty="0"/>
              <a:t>Who are looking to deliver you?</a:t>
            </a:r>
          </a:p>
          <a:p>
            <a:pPr algn="ctr"/>
            <a:endParaRPr lang="en-US" dirty="0"/>
          </a:p>
          <a:p>
            <a:pPr algn="ctr"/>
            <a:endParaRPr lang="en-US" dirty="0"/>
          </a:p>
        </p:txBody>
      </p:sp>
    </p:spTree>
    <p:extLst>
      <p:ext uri="{BB962C8B-B14F-4D97-AF65-F5344CB8AC3E}">
        <p14:creationId xmlns:p14="http://schemas.microsoft.com/office/powerpoint/2010/main" val="3942485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6839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8E6445F-D6A3-4B35-A2D4-F9657B10967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84371" y="1289131"/>
            <a:ext cx="3031280" cy="148552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ited Parcel Service - Wikipedia">
            <a:extLst>
              <a:ext uri="{FF2B5EF4-FFF2-40B4-BE49-F238E27FC236}">
                <a16:creationId xmlns:a16="http://schemas.microsoft.com/office/drawing/2014/main" id="{7A239960-FEE9-49DF-B704-5A0244412E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0724" y="3503759"/>
            <a:ext cx="1277485" cy="151933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2020 Stopping Cyber Monday? Not Hardly!">
            <a:extLst>
              <a:ext uri="{FF2B5EF4-FFF2-40B4-BE49-F238E27FC236}">
                <a16:creationId xmlns:a16="http://schemas.microsoft.com/office/drawing/2014/main" id="{A928C3C6-0B42-4010-BAF3-82B30B7B65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4907" y="1534647"/>
            <a:ext cx="4857226" cy="82028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mazon.com: Online Shopping for Electronics, Apparel, Computers, Books,  DVDs &amp; more">
            <a:extLst>
              <a:ext uri="{FF2B5EF4-FFF2-40B4-BE49-F238E27FC236}">
                <a16:creationId xmlns:a16="http://schemas.microsoft.com/office/drawing/2014/main" id="{55832C37-00B1-41E8-B647-FC1960DE3B0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12308" y="2401436"/>
            <a:ext cx="3352583" cy="33525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BF950DA-3AD2-4601-8818-12F8C1475188}"/>
              </a:ext>
            </a:extLst>
          </p:cNvPr>
          <p:cNvSpPr txBox="1"/>
          <p:nvPr/>
        </p:nvSpPr>
        <p:spPr>
          <a:xfrm>
            <a:off x="2340528" y="5752198"/>
            <a:ext cx="8258446" cy="769441"/>
          </a:xfrm>
          <a:prstGeom prst="rect">
            <a:avLst/>
          </a:prstGeom>
          <a:noFill/>
        </p:spPr>
        <p:txBody>
          <a:bodyPr wrap="square" rtlCol="0">
            <a:spAutoFit/>
          </a:bodyPr>
          <a:lstStyle/>
          <a:p>
            <a:pPr algn="ctr"/>
            <a:r>
              <a:rPr lang="en-US" sz="4400" dirty="0"/>
              <a:t>As well as many other companies</a:t>
            </a:r>
          </a:p>
        </p:txBody>
      </p:sp>
      <p:sp>
        <p:nvSpPr>
          <p:cNvPr id="7" name="TextBox 6">
            <a:extLst>
              <a:ext uri="{FF2B5EF4-FFF2-40B4-BE49-F238E27FC236}">
                <a16:creationId xmlns:a16="http://schemas.microsoft.com/office/drawing/2014/main" id="{2EB7530E-F086-44FB-A358-1693A8D57548}"/>
              </a:ext>
            </a:extLst>
          </p:cNvPr>
          <p:cNvSpPr txBox="1"/>
          <p:nvPr/>
        </p:nvSpPr>
        <p:spPr>
          <a:xfrm>
            <a:off x="2220724" y="662730"/>
            <a:ext cx="8044167" cy="769441"/>
          </a:xfrm>
          <a:prstGeom prst="rect">
            <a:avLst/>
          </a:prstGeom>
          <a:noFill/>
        </p:spPr>
        <p:txBody>
          <a:bodyPr wrap="square" rtlCol="0">
            <a:spAutoFit/>
          </a:bodyPr>
          <a:lstStyle/>
          <a:p>
            <a:pPr algn="ctr"/>
            <a:r>
              <a:rPr lang="en-US" sz="4400" dirty="0"/>
              <a:t>What do these have in common?</a:t>
            </a:r>
          </a:p>
        </p:txBody>
      </p:sp>
    </p:spTree>
    <p:extLst>
      <p:ext uri="{BB962C8B-B14F-4D97-AF65-F5344CB8AC3E}">
        <p14:creationId xmlns:p14="http://schemas.microsoft.com/office/powerpoint/2010/main" val="1362089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AB5B5-9DC7-413B-A022-163DC0719773}"/>
              </a:ext>
            </a:extLst>
          </p:cNvPr>
          <p:cNvSpPr>
            <a:spLocks noGrp="1"/>
          </p:cNvSpPr>
          <p:nvPr>
            <p:ph type="title"/>
          </p:nvPr>
        </p:nvSpPr>
        <p:spPr>
          <a:xfrm>
            <a:off x="990600" y="1539583"/>
            <a:ext cx="10515600" cy="4307544"/>
          </a:xfrm>
        </p:spPr>
        <p:txBody>
          <a:bodyPr/>
          <a:lstStyle/>
          <a:p>
            <a:r>
              <a:rPr lang="en-US" sz="3000" dirty="0"/>
              <a:t>What is deliver?</a:t>
            </a:r>
            <a:br>
              <a:rPr lang="en-US" sz="2000" dirty="0"/>
            </a:br>
            <a:r>
              <a:rPr lang="en-US" sz="2200" dirty="0"/>
              <a:t>Some definitions from Merriam-Webster Dictionary:</a:t>
            </a:r>
            <a:br>
              <a:rPr lang="en-US" sz="2200" dirty="0"/>
            </a:br>
            <a:br>
              <a:rPr lang="en-US" sz="2200" dirty="0"/>
            </a:br>
            <a:r>
              <a:rPr lang="en-US" sz="2200" b="0" i="0" dirty="0">
                <a:solidFill>
                  <a:srgbClr val="303336"/>
                </a:solidFill>
                <a:effectLst/>
                <a:latin typeface="Calibri Light" panose="020F0302020204030204" pitchFamily="34" charset="0"/>
                <a:cs typeface="Calibri Light" panose="020F0302020204030204" pitchFamily="34" charset="0"/>
              </a:rPr>
              <a:t>to take and hand over to or leave for another</a:t>
            </a:r>
            <a:br>
              <a:rPr lang="en-US" sz="2200" b="0" i="0" dirty="0">
                <a:solidFill>
                  <a:srgbClr val="303336"/>
                </a:solidFill>
                <a:effectLst/>
                <a:latin typeface="Calibri Light" panose="020F0302020204030204" pitchFamily="34" charset="0"/>
                <a:cs typeface="Calibri Light" panose="020F0302020204030204" pitchFamily="34" charset="0"/>
              </a:rPr>
            </a:br>
            <a:br>
              <a:rPr lang="en-US" sz="2200" b="0" i="0" dirty="0">
                <a:solidFill>
                  <a:srgbClr val="303336"/>
                </a:solidFill>
                <a:effectLst/>
                <a:latin typeface="Calibri Light" panose="020F0302020204030204" pitchFamily="34" charset="0"/>
                <a:cs typeface="Calibri Light" panose="020F0302020204030204" pitchFamily="34" charset="0"/>
              </a:rPr>
            </a:br>
            <a:r>
              <a:rPr lang="en-US" sz="2200" b="0" i="0" dirty="0">
                <a:solidFill>
                  <a:srgbClr val="303336"/>
                </a:solidFill>
                <a:effectLst/>
                <a:latin typeface="Calibri Light" panose="020F0302020204030204" pitchFamily="34" charset="0"/>
                <a:cs typeface="Calibri Light" panose="020F0302020204030204" pitchFamily="34" charset="0"/>
              </a:rPr>
              <a:t>to send, provide, or make accessible to someone electronically</a:t>
            </a:r>
            <a:br>
              <a:rPr lang="en-US" sz="2200" b="0" i="0" dirty="0">
                <a:solidFill>
                  <a:srgbClr val="303336"/>
                </a:solidFill>
                <a:effectLst/>
                <a:latin typeface="Calibri Light" panose="020F0302020204030204" pitchFamily="34" charset="0"/>
                <a:cs typeface="Calibri Light" panose="020F0302020204030204" pitchFamily="34" charset="0"/>
              </a:rPr>
            </a:br>
            <a:br>
              <a:rPr lang="en-US" sz="2200" b="0" i="0" dirty="0">
                <a:solidFill>
                  <a:srgbClr val="303336"/>
                </a:solidFill>
                <a:effectLst/>
                <a:latin typeface="Calibri Light" panose="020F0302020204030204" pitchFamily="34" charset="0"/>
                <a:cs typeface="Calibri Light" panose="020F0302020204030204" pitchFamily="34" charset="0"/>
              </a:rPr>
            </a:br>
            <a:r>
              <a:rPr lang="en-US" sz="2200" b="0" i="0" dirty="0">
                <a:solidFill>
                  <a:srgbClr val="303336"/>
                </a:solidFill>
                <a:effectLst/>
                <a:latin typeface="Calibri Light" panose="020F0302020204030204" pitchFamily="34" charset="0"/>
                <a:cs typeface="Calibri Light" panose="020F0302020204030204" pitchFamily="34" charset="0"/>
              </a:rPr>
              <a:t>to come through with </a:t>
            </a:r>
            <a:r>
              <a:rPr lang="en-US" sz="2200" dirty="0">
                <a:solidFill>
                  <a:srgbClr val="303336"/>
                </a:solidFill>
                <a:latin typeface="Calibri Light" panose="020F0302020204030204" pitchFamily="34" charset="0"/>
                <a:cs typeface="Calibri Light" panose="020F0302020204030204" pitchFamily="34" charset="0"/>
              </a:rPr>
              <a:t>: Produce</a:t>
            </a:r>
            <a:br>
              <a:rPr lang="en-US" sz="2200" b="0" i="0" u="none" strike="noStrike" cap="all" dirty="0">
                <a:solidFill>
                  <a:srgbClr val="265667"/>
                </a:solidFill>
                <a:effectLst/>
                <a:latin typeface="Calibri Light" panose="020F0302020204030204" pitchFamily="34" charset="0"/>
                <a:cs typeface="Calibri Light" panose="020F0302020204030204" pitchFamily="34" charset="0"/>
              </a:rPr>
            </a:br>
            <a:br>
              <a:rPr lang="en-US" sz="2200" b="0" i="0" u="none" strike="noStrike" cap="all" dirty="0">
                <a:solidFill>
                  <a:srgbClr val="265667"/>
                </a:solidFill>
                <a:effectLst/>
                <a:latin typeface="Calibri Light" panose="020F0302020204030204" pitchFamily="34" charset="0"/>
                <a:cs typeface="Calibri Light" panose="020F0302020204030204" pitchFamily="34" charset="0"/>
              </a:rPr>
            </a:br>
            <a:r>
              <a:rPr lang="en-US" sz="2200" b="1" i="0" dirty="0">
                <a:solidFill>
                  <a:srgbClr val="303336"/>
                </a:solidFill>
                <a:effectLst/>
                <a:latin typeface="Calibri Light" panose="020F0302020204030204" pitchFamily="34" charset="0"/>
                <a:cs typeface="Calibri Light" panose="020F0302020204030204" pitchFamily="34" charset="0"/>
              </a:rPr>
              <a:t> </a:t>
            </a:r>
            <a:r>
              <a:rPr lang="en-US" sz="2200" b="0" i="0" dirty="0">
                <a:solidFill>
                  <a:srgbClr val="303336"/>
                </a:solidFill>
                <a:effectLst/>
                <a:latin typeface="Calibri Light" panose="020F0302020204030204" pitchFamily="34" charset="0"/>
                <a:cs typeface="Calibri Light" panose="020F0302020204030204" pitchFamily="34" charset="0"/>
              </a:rPr>
              <a:t>to set free       This is the one that we will look at today.</a:t>
            </a:r>
            <a:br>
              <a:rPr lang="en-US" sz="2200" b="0" i="0" dirty="0">
                <a:solidFill>
                  <a:srgbClr val="303336"/>
                </a:solidFill>
                <a:effectLst/>
                <a:latin typeface="Calibri Light" panose="020F0302020204030204" pitchFamily="34" charset="0"/>
                <a:cs typeface="Calibri Light" panose="020F0302020204030204" pitchFamily="34" charset="0"/>
              </a:rPr>
            </a:br>
            <a:br>
              <a:rPr lang="en-US" sz="2000" b="0" i="0" dirty="0">
                <a:solidFill>
                  <a:srgbClr val="303336"/>
                </a:solidFill>
                <a:effectLst/>
                <a:latin typeface="Corbel Light" panose="020B0303020204020204" pitchFamily="34" charset="0"/>
              </a:rPr>
            </a:br>
            <a:endParaRPr lang="en-US" sz="2000" dirty="0">
              <a:latin typeface="Corbel Light" panose="020B0303020204020204" pitchFamily="34" charset="0"/>
            </a:endParaRPr>
          </a:p>
        </p:txBody>
      </p:sp>
      <p:sp>
        <p:nvSpPr>
          <p:cNvPr id="4" name="Title 1">
            <a:extLst>
              <a:ext uri="{FF2B5EF4-FFF2-40B4-BE49-F238E27FC236}">
                <a16:creationId xmlns:a16="http://schemas.microsoft.com/office/drawing/2014/main" id="{CB49D1BA-5DC8-4EAB-A94F-CDE87EA2990F}"/>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They all deliver things to people everywhere.</a:t>
            </a:r>
          </a:p>
        </p:txBody>
      </p:sp>
    </p:spTree>
    <p:extLst>
      <p:ext uri="{BB962C8B-B14F-4D97-AF65-F5344CB8AC3E}">
        <p14:creationId xmlns:p14="http://schemas.microsoft.com/office/powerpoint/2010/main" val="4083157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4C6F3-6BC3-4E4F-AE7A-52A5A5365DDB}"/>
              </a:ext>
            </a:extLst>
          </p:cNvPr>
          <p:cNvSpPr>
            <a:spLocks noGrp="1"/>
          </p:cNvSpPr>
          <p:nvPr>
            <p:ph type="title"/>
          </p:nvPr>
        </p:nvSpPr>
        <p:spPr>
          <a:xfrm>
            <a:off x="838200" y="365125"/>
            <a:ext cx="10515600" cy="1069391"/>
          </a:xfrm>
        </p:spPr>
        <p:txBody>
          <a:bodyPr>
            <a:normAutofit/>
          </a:bodyPr>
          <a:lstStyle/>
          <a:p>
            <a:pPr algn="ctr"/>
            <a:r>
              <a:rPr lang="en-US" sz="3000" dirty="0"/>
              <a:t>Exodus 3:7-10</a:t>
            </a:r>
            <a:br>
              <a:rPr lang="en-US" sz="3000" dirty="0"/>
            </a:br>
            <a:r>
              <a:rPr lang="en-US" sz="3000" dirty="0"/>
              <a:t>God sends Moses</a:t>
            </a:r>
          </a:p>
        </p:txBody>
      </p:sp>
      <p:sp>
        <p:nvSpPr>
          <p:cNvPr id="3" name="Content Placeholder 2">
            <a:extLst>
              <a:ext uri="{FF2B5EF4-FFF2-40B4-BE49-F238E27FC236}">
                <a16:creationId xmlns:a16="http://schemas.microsoft.com/office/drawing/2014/main" id="{940C765D-12C5-4646-91FA-5F69B7F7BED5}"/>
              </a:ext>
            </a:extLst>
          </p:cNvPr>
          <p:cNvSpPr>
            <a:spLocks noGrp="1"/>
          </p:cNvSpPr>
          <p:nvPr>
            <p:ph idx="1"/>
          </p:nvPr>
        </p:nvSpPr>
        <p:spPr/>
        <p:txBody>
          <a:bodyPr>
            <a:normAutofit/>
          </a:bodyPr>
          <a:lstStyle/>
          <a:p>
            <a:pPr algn="l"/>
            <a:r>
              <a:rPr lang="en-US" sz="2200" b="0" i="0" dirty="0">
                <a:solidFill>
                  <a:srgbClr val="444444"/>
                </a:solidFill>
                <a:effectLst/>
                <a:latin typeface="ArialMT"/>
                <a:cs typeface="Calibri Light" panose="020F0302020204030204" pitchFamily="34" charset="0"/>
              </a:rPr>
              <a:t>7And the </a:t>
            </a:r>
            <a:r>
              <a:rPr lang="en-US" sz="2200" b="0" i="0" cap="small" dirty="0">
                <a:solidFill>
                  <a:srgbClr val="444444"/>
                </a:solidFill>
                <a:effectLst/>
                <a:latin typeface="ArialMT"/>
                <a:cs typeface="Calibri Light" panose="020F0302020204030204" pitchFamily="34" charset="0"/>
              </a:rPr>
              <a:t>Lord</a:t>
            </a:r>
            <a:r>
              <a:rPr lang="en-US" sz="2200" b="0" i="0" dirty="0">
                <a:solidFill>
                  <a:srgbClr val="444444"/>
                </a:solidFill>
                <a:effectLst/>
                <a:latin typeface="ArialMT"/>
                <a:cs typeface="Calibri Light" panose="020F0302020204030204" pitchFamily="34" charset="0"/>
              </a:rPr>
              <a:t> said, I have surely seen the affliction of my people which are in Egypt, and have heard their cry by reason of their taskmasters; for I know their sorrows;</a:t>
            </a:r>
          </a:p>
          <a:p>
            <a:pPr algn="l"/>
            <a:r>
              <a:rPr lang="en-US" sz="2200" b="0" i="0" dirty="0">
                <a:solidFill>
                  <a:srgbClr val="444444"/>
                </a:solidFill>
                <a:effectLst/>
                <a:latin typeface="ArialMT"/>
                <a:cs typeface="Calibri Light" panose="020F0302020204030204" pitchFamily="34" charset="0"/>
              </a:rPr>
              <a:t>8And I am come down to deliver them out of the hand of the Egyptians, and to bring them up out of that land unto a good land and a large, unto a land flowing with milk and honey; unto the place of the Canaanites, and the Hittites, and the Amorites, and the Perizzites, and the Hivites, and the Jebusites.</a:t>
            </a:r>
          </a:p>
          <a:p>
            <a:pPr algn="l"/>
            <a:r>
              <a:rPr lang="en-US" sz="2200" b="0" i="0" dirty="0">
                <a:solidFill>
                  <a:srgbClr val="444444"/>
                </a:solidFill>
                <a:effectLst/>
                <a:latin typeface="ArialMT"/>
                <a:cs typeface="Calibri Light" panose="020F0302020204030204" pitchFamily="34" charset="0"/>
              </a:rPr>
              <a:t>9Now therefore, behold, the cry of the children of Israel is come unto me: and I have also seen the oppression wherewith the Egyptians oppress them.</a:t>
            </a:r>
          </a:p>
          <a:p>
            <a:pPr algn="l"/>
            <a:r>
              <a:rPr lang="en-US" sz="2200" b="0" i="0" dirty="0">
                <a:solidFill>
                  <a:srgbClr val="444444"/>
                </a:solidFill>
                <a:effectLst/>
                <a:latin typeface="ArialMT"/>
                <a:cs typeface="Calibri Light" panose="020F0302020204030204" pitchFamily="34" charset="0"/>
              </a:rPr>
              <a:t>10Come now therefore, and I will send thee unto Pharaoh, that thou mayest bring forth my people the children of Israel out of Egypt.</a:t>
            </a:r>
          </a:p>
          <a:p>
            <a:endParaRPr lang="en-US" sz="2000" dirty="0"/>
          </a:p>
        </p:txBody>
      </p:sp>
    </p:spTree>
    <p:extLst>
      <p:ext uri="{BB962C8B-B14F-4D97-AF65-F5344CB8AC3E}">
        <p14:creationId xmlns:p14="http://schemas.microsoft.com/office/powerpoint/2010/main" val="1716248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4C6F3-6BC3-4E4F-AE7A-52A5A5365DDB}"/>
              </a:ext>
            </a:extLst>
          </p:cNvPr>
          <p:cNvSpPr>
            <a:spLocks noGrp="1"/>
          </p:cNvSpPr>
          <p:nvPr>
            <p:ph type="title"/>
          </p:nvPr>
        </p:nvSpPr>
        <p:spPr>
          <a:xfrm>
            <a:off x="838200" y="365125"/>
            <a:ext cx="10515600" cy="1069391"/>
          </a:xfrm>
        </p:spPr>
        <p:txBody>
          <a:bodyPr>
            <a:normAutofit/>
          </a:bodyPr>
          <a:lstStyle/>
          <a:p>
            <a:pPr algn="ctr"/>
            <a:r>
              <a:rPr lang="en-US" sz="3000" dirty="0"/>
              <a:t>Exodus 14:30-31</a:t>
            </a:r>
            <a:br>
              <a:rPr lang="en-US" sz="3000" dirty="0"/>
            </a:br>
            <a:r>
              <a:rPr lang="en-US" sz="3000" dirty="0"/>
              <a:t>God saved Israel</a:t>
            </a:r>
          </a:p>
        </p:txBody>
      </p:sp>
      <p:sp>
        <p:nvSpPr>
          <p:cNvPr id="3" name="Content Placeholder 2">
            <a:extLst>
              <a:ext uri="{FF2B5EF4-FFF2-40B4-BE49-F238E27FC236}">
                <a16:creationId xmlns:a16="http://schemas.microsoft.com/office/drawing/2014/main" id="{940C765D-12C5-4646-91FA-5F69B7F7BED5}"/>
              </a:ext>
            </a:extLst>
          </p:cNvPr>
          <p:cNvSpPr>
            <a:spLocks noGrp="1"/>
          </p:cNvSpPr>
          <p:nvPr>
            <p:ph idx="1"/>
          </p:nvPr>
        </p:nvSpPr>
        <p:spPr/>
        <p:txBody>
          <a:bodyPr>
            <a:normAutofit/>
          </a:bodyPr>
          <a:lstStyle/>
          <a:p>
            <a:pPr algn="l"/>
            <a:r>
              <a:rPr lang="en-US" sz="2200" b="0" i="0" dirty="0">
                <a:solidFill>
                  <a:srgbClr val="444444"/>
                </a:solidFill>
                <a:effectLst/>
                <a:latin typeface="ArialMT"/>
              </a:rPr>
              <a:t>30Thus the </a:t>
            </a:r>
            <a:r>
              <a:rPr lang="en-US" sz="2200" b="0" i="0" cap="small" dirty="0">
                <a:solidFill>
                  <a:srgbClr val="444444"/>
                </a:solidFill>
                <a:effectLst/>
                <a:latin typeface="ArialMT"/>
              </a:rPr>
              <a:t>Lord</a:t>
            </a:r>
            <a:r>
              <a:rPr lang="en-US" sz="2200" b="0" i="0" dirty="0">
                <a:solidFill>
                  <a:srgbClr val="444444"/>
                </a:solidFill>
                <a:effectLst/>
                <a:latin typeface="ArialMT"/>
              </a:rPr>
              <a:t> saved Israel that day out of the hand of the Egyptians; and Israel saw the Egyptians dead upon the sea shore.</a:t>
            </a:r>
          </a:p>
          <a:p>
            <a:pPr algn="l"/>
            <a:r>
              <a:rPr lang="en-US" sz="2200" b="0" i="0" dirty="0">
                <a:solidFill>
                  <a:srgbClr val="444444"/>
                </a:solidFill>
                <a:effectLst/>
                <a:latin typeface="ArialMT"/>
              </a:rPr>
              <a:t>31And Israel saw that great work which the </a:t>
            </a:r>
            <a:r>
              <a:rPr lang="en-US" sz="2200" b="0" i="0" cap="small" dirty="0">
                <a:solidFill>
                  <a:srgbClr val="444444"/>
                </a:solidFill>
                <a:effectLst/>
                <a:latin typeface="ArialMT"/>
              </a:rPr>
              <a:t>Lord</a:t>
            </a:r>
            <a:r>
              <a:rPr lang="en-US" sz="2200" b="0" i="0" dirty="0">
                <a:solidFill>
                  <a:srgbClr val="444444"/>
                </a:solidFill>
                <a:effectLst/>
                <a:latin typeface="ArialMT"/>
              </a:rPr>
              <a:t> did upon the Egyptians: and the people feared the </a:t>
            </a:r>
            <a:r>
              <a:rPr lang="en-US" sz="2200" b="0" i="0" cap="small" dirty="0">
                <a:solidFill>
                  <a:srgbClr val="444444"/>
                </a:solidFill>
                <a:effectLst/>
                <a:latin typeface="ArialMT"/>
              </a:rPr>
              <a:t>Lord</a:t>
            </a:r>
            <a:r>
              <a:rPr lang="en-US" sz="2200" b="0" i="0" dirty="0">
                <a:solidFill>
                  <a:srgbClr val="444444"/>
                </a:solidFill>
                <a:effectLst/>
                <a:latin typeface="ArialMT"/>
              </a:rPr>
              <a:t>, and believed the </a:t>
            </a:r>
            <a:r>
              <a:rPr lang="en-US" sz="2200" b="0" i="0" cap="small" dirty="0">
                <a:solidFill>
                  <a:srgbClr val="444444"/>
                </a:solidFill>
                <a:effectLst/>
                <a:latin typeface="ArialMT"/>
              </a:rPr>
              <a:t>Lord</a:t>
            </a:r>
            <a:r>
              <a:rPr lang="en-US" sz="2200" b="0" i="0" dirty="0">
                <a:solidFill>
                  <a:srgbClr val="444444"/>
                </a:solidFill>
                <a:effectLst/>
                <a:latin typeface="ArialMT"/>
              </a:rPr>
              <a:t>, and his servant Moses.</a:t>
            </a:r>
          </a:p>
          <a:p>
            <a:endParaRPr lang="en-US" sz="2000" dirty="0"/>
          </a:p>
        </p:txBody>
      </p:sp>
    </p:spTree>
    <p:extLst>
      <p:ext uri="{BB962C8B-B14F-4D97-AF65-F5344CB8AC3E}">
        <p14:creationId xmlns:p14="http://schemas.microsoft.com/office/powerpoint/2010/main" val="1849079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4C6F3-6BC3-4E4F-AE7A-52A5A5365DDB}"/>
              </a:ext>
            </a:extLst>
          </p:cNvPr>
          <p:cNvSpPr>
            <a:spLocks noGrp="1"/>
          </p:cNvSpPr>
          <p:nvPr>
            <p:ph type="title"/>
          </p:nvPr>
        </p:nvSpPr>
        <p:spPr>
          <a:xfrm>
            <a:off x="838200" y="365125"/>
            <a:ext cx="10515600" cy="1069391"/>
          </a:xfrm>
        </p:spPr>
        <p:txBody>
          <a:bodyPr>
            <a:normAutofit/>
          </a:bodyPr>
          <a:lstStyle/>
          <a:p>
            <a:pPr algn="ctr"/>
            <a:r>
              <a:rPr lang="en-US" sz="3000" dirty="0"/>
              <a:t>Exodus 17:2-3</a:t>
            </a:r>
            <a:br>
              <a:rPr lang="en-US" sz="3000" dirty="0"/>
            </a:br>
            <a:r>
              <a:rPr lang="en-US" sz="3000" dirty="0"/>
              <a:t>Israel murmurs</a:t>
            </a:r>
          </a:p>
        </p:txBody>
      </p:sp>
      <p:sp>
        <p:nvSpPr>
          <p:cNvPr id="3" name="Content Placeholder 2">
            <a:extLst>
              <a:ext uri="{FF2B5EF4-FFF2-40B4-BE49-F238E27FC236}">
                <a16:creationId xmlns:a16="http://schemas.microsoft.com/office/drawing/2014/main" id="{940C765D-12C5-4646-91FA-5F69B7F7BED5}"/>
              </a:ext>
            </a:extLst>
          </p:cNvPr>
          <p:cNvSpPr>
            <a:spLocks noGrp="1"/>
          </p:cNvSpPr>
          <p:nvPr>
            <p:ph idx="1"/>
          </p:nvPr>
        </p:nvSpPr>
        <p:spPr/>
        <p:txBody>
          <a:bodyPr>
            <a:normAutofit/>
          </a:bodyPr>
          <a:lstStyle/>
          <a:p>
            <a:pPr algn="l"/>
            <a:r>
              <a:rPr lang="en-US" sz="2200" b="0" i="0" dirty="0">
                <a:solidFill>
                  <a:srgbClr val="444444"/>
                </a:solidFill>
                <a:effectLst/>
                <a:latin typeface="ArialMT"/>
              </a:rPr>
              <a:t>2Wherefore the people did chide with Moses, and said, Give us water that we may drink. And Moses said unto them, Why chide ye with me? wherefore do ye tempt the </a:t>
            </a:r>
            <a:r>
              <a:rPr lang="en-US" sz="2200" b="0" i="0" cap="small" dirty="0">
                <a:solidFill>
                  <a:srgbClr val="444444"/>
                </a:solidFill>
                <a:effectLst/>
                <a:latin typeface="ArialMT"/>
              </a:rPr>
              <a:t>Lord</a:t>
            </a:r>
            <a:r>
              <a:rPr lang="en-US" sz="2200" b="0" i="0" dirty="0">
                <a:solidFill>
                  <a:srgbClr val="444444"/>
                </a:solidFill>
                <a:effectLst/>
                <a:latin typeface="ArialMT"/>
              </a:rPr>
              <a:t>?</a:t>
            </a:r>
          </a:p>
          <a:p>
            <a:pPr algn="l"/>
            <a:r>
              <a:rPr lang="en-US" sz="2200" b="0" i="0" dirty="0">
                <a:solidFill>
                  <a:srgbClr val="444444"/>
                </a:solidFill>
                <a:effectLst/>
                <a:latin typeface="ArialMT"/>
              </a:rPr>
              <a:t>3And the people thirsted there for water; and the people murmured against Moses, and said, Wherefore is this that thou hast brought us up out of Egypt, to kill us and our children and our cattle with thirst?</a:t>
            </a:r>
          </a:p>
          <a:p>
            <a:endParaRPr lang="en-US" sz="2000" dirty="0"/>
          </a:p>
        </p:txBody>
      </p:sp>
    </p:spTree>
    <p:extLst>
      <p:ext uri="{BB962C8B-B14F-4D97-AF65-F5344CB8AC3E}">
        <p14:creationId xmlns:p14="http://schemas.microsoft.com/office/powerpoint/2010/main" val="3676299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B30CC-BB11-4E60-818C-35BA1E4F32DB}"/>
              </a:ext>
            </a:extLst>
          </p:cNvPr>
          <p:cNvSpPr>
            <a:spLocks noGrp="1"/>
          </p:cNvSpPr>
          <p:nvPr>
            <p:ph type="title"/>
          </p:nvPr>
        </p:nvSpPr>
        <p:spPr/>
        <p:txBody>
          <a:bodyPr>
            <a:normAutofit fontScale="90000"/>
          </a:bodyPr>
          <a:lstStyle/>
          <a:p>
            <a:pPr algn="ctr"/>
            <a:r>
              <a:rPr lang="en-US" sz="3300" dirty="0"/>
              <a:t>Daniel 6:10-14</a:t>
            </a:r>
            <a:br>
              <a:rPr lang="en-US" sz="3300" dirty="0"/>
            </a:br>
            <a:r>
              <a:rPr lang="en-US" sz="3300" dirty="0"/>
              <a:t>Daniel had set his mind to serve</a:t>
            </a:r>
            <a:br>
              <a:rPr lang="en-US" dirty="0"/>
            </a:br>
            <a:endParaRPr lang="en-US" dirty="0"/>
          </a:p>
        </p:txBody>
      </p:sp>
      <p:sp>
        <p:nvSpPr>
          <p:cNvPr id="3" name="Content Placeholder 2">
            <a:extLst>
              <a:ext uri="{FF2B5EF4-FFF2-40B4-BE49-F238E27FC236}">
                <a16:creationId xmlns:a16="http://schemas.microsoft.com/office/drawing/2014/main" id="{29CA75DE-A2F6-4194-A08B-D56B241400AD}"/>
              </a:ext>
            </a:extLst>
          </p:cNvPr>
          <p:cNvSpPr>
            <a:spLocks noGrp="1"/>
          </p:cNvSpPr>
          <p:nvPr>
            <p:ph idx="1"/>
          </p:nvPr>
        </p:nvSpPr>
        <p:spPr>
          <a:xfrm>
            <a:off x="838200" y="1825624"/>
            <a:ext cx="10515600" cy="4424173"/>
          </a:xfrm>
        </p:spPr>
        <p:txBody>
          <a:bodyPr>
            <a:normAutofit fontScale="47500" lnSpcReduction="20000"/>
          </a:bodyPr>
          <a:lstStyle/>
          <a:p>
            <a:pPr algn="l"/>
            <a:r>
              <a:rPr lang="en-US" sz="4200" b="0" i="0" dirty="0">
                <a:solidFill>
                  <a:srgbClr val="444444"/>
                </a:solidFill>
                <a:effectLst/>
                <a:latin typeface="ArialMT"/>
              </a:rPr>
              <a:t>10Now when Daniel knew that the writing was signed, he went into his house; and his windows being open in his chamber toward Jerusalem, he kneeled upon his knees three times a day, and prayed, and gave thanks before his God, as he did aforetime.</a:t>
            </a:r>
          </a:p>
          <a:p>
            <a:pPr algn="l"/>
            <a:r>
              <a:rPr lang="en-US" sz="4200" b="0" i="0" dirty="0">
                <a:solidFill>
                  <a:srgbClr val="444444"/>
                </a:solidFill>
                <a:effectLst/>
                <a:latin typeface="ArialMT"/>
              </a:rPr>
              <a:t>11Then these men assembled, and found Daniel praying and making supplication before his God.</a:t>
            </a:r>
          </a:p>
          <a:p>
            <a:pPr algn="l"/>
            <a:r>
              <a:rPr lang="en-US" sz="4200" b="0" i="0" dirty="0">
                <a:solidFill>
                  <a:srgbClr val="444444"/>
                </a:solidFill>
                <a:effectLst/>
                <a:latin typeface="ArialMT"/>
              </a:rPr>
              <a:t>12Then they came near, and </a:t>
            </a:r>
            <a:r>
              <a:rPr lang="en-US" sz="4200" b="0" i="0" dirty="0" err="1">
                <a:solidFill>
                  <a:srgbClr val="444444"/>
                </a:solidFill>
                <a:effectLst/>
                <a:latin typeface="ArialMT"/>
              </a:rPr>
              <a:t>spake</a:t>
            </a:r>
            <a:r>
              <a:rPr lang="en-US" sz="4200" b="0" i="0" dirty="0">
                <a:solidFill>
                  <a:srgbClr val="444444"/>
                </a:solidFill>
                <a:effectLst/>
                <a:latin typeface="ArialMT"/>
              </a:rPr>
              <a:t> before the king concerning the king's decree; Hast thou not signed a decree, that every man that shall ask a petition of any God or man within thirty days, save of thee, O king, shall be cast into the den of lions? The king answered and said, The thing is true, according to the law of the Medes and Persians, which </a:t>
            </a:r>
            <a:r>
              <a:rPr lang="en-US" sz="4200" b="0" i="0" dirty="0" err="1">
                <a:solidFill>
                  <a:srgbClr val="444444"/>
                </a:solidFill>
                <a:effectLst/>
                <a:latin typeface="ArialMT"/>
              </a:rPr>
              <a:t>altereth</a:t>
            </a:r>
            <a:r>
              <a:rPr lang="en-US" sz="4200" b="0" i="0" dirty="0">
                <a:solidFill>
                  <a:srgbClr val="444444"/>
                </a:solidFill>
                <a:effectLst/>
                <a:latin typeface="ArialMT"/>
              </a:rPr>
              <a:t> not.</a:t>
            </a:r>
          </a:p>
          <a:p>
            <a:pPr algn="l"/>
            <a:r>
              <a:rPr lang="en-US" sz="4200" b="0" i="0" dirty="0">
                <a:solidFill>
                  <a:srgbClr val="444444"/>
                </a:solidFill>
                <a:effectLst/>
                <a:latin typeface="ArialMT"/>
              </a:rPr>
              <a:t>13Then answered they and said before the king, That Daniel, which is of the children of the captivity of Judah, </a:t>
            </a:r>
            <a:r>
              <a:rPr lang="en-US" sz="4200" b="0" i="0" dirty="0" err="1">
                <a:solidFill>
                  <a:srgbClr val="444444"/>
                </a:solidFill>
                <a:effectLst/>
                <a:latin typeface="ArialMT"/>
              </a:rPr>
              <a:t>regardeth</a:t>
            </a:r>
            <a:r>
              <a:rPr lang="en-US" sz="4200" dirty="0">
                <a:solidFill>
                  <a:srgbClr val="444444"/>
                </a:solidFill>
                <a:latin typeface="ArialMT"/>
              </a:rPr>
              <a:t> </a:t>
            </a:r>
            <a:r>
              <a:rPr lang="en-US" sz="4200" b="0" i="0" dirty="0">
                <a:solidFill>
                  <a:srgbClr val="444444"/>
                </a:solidFill>
                <a:effectLst/>
                <a:latin typeface="ArialMT"/>
              </a:rPr>
              <a:t>not thee, O king, nor the decree that thou hast signed, but </a:t>
            </a:r>
            <a:r>
              <a:rPr lang="en-US" sz="4200" b="0" i="0" dirty="0" err="1">
                <a:solidFill>
                  <a:srgbClr val="444444"/>
                </a:solidFill>
                <a:effectLst/>
                <a:latin typeface="ArialMT"/>
              </a:rPr>
              <a:t>maketh</a:t>
            </a:r>
            <a:r>
              <a:rPr lang="en-US" sz="4200" b="0" i="0" dirty="0">
                <a:solidFill>
                  <a:srgbClr val="444444"/>
                </a:solidFill>
                <a:effectLst/>
                <a:latin typeface="ArialMT"/>
              </a:rPr>
              <a:t> his petition three times a day.</a:t>
            </a:r>
          </a:p>
          <a:p>
            <a:pPr algn="l"/>
            <a:r>
              <a:rPr lang="en-US" sz="4200" b="0" i="0" dirty="0">
                <a:solidFill>
                  <a:srgbClr val="444444"/>
                </a:solidFill>
                <a:effectLst/>
                <a:latin typeface="ArialMT"/>
              </a:rPr>
              <a:t>14Then the king, when he heard these words, was sore displeased with himself, and set his heart on Daniel to deliver him: and he </a:t>
            </a:r>
            <a:r>
              <a:rPr lang="en-US" sz="4200" b="0" i="0" dirty="0" err="1">
                <a:solidFill>
                  <a:srgbClr val="444444"/>
                </a:solidFill>
                <a:effectLst/>
                <a:latin typeface="ArialMT"/>
              </a:rPr>
              <a:t>laboured</a:t>
            </a:r>
            <a:r>
              <a:rPr lang="en-US" sz="4200" b="0" i="0" dirty="0">
                <a:solidFill>
                  <a:srgbClr val="444444"/>
                </a:solidFill>
                <a:effectLst/>
                <a:latin typeface="ArialMT"/>
              </a:rPr>
              <a:t> till the going down of the sun to deliver him.</a:t>
            </a:r>
          </a:p>
          <a:p>
            <a:endParaRPr lang="en-US" dirty="0"/>
          </a:p>
        </p:txBody>
      </p:sp>
    </p:spTree>
    <p:extLst>
      <p:ext uri="{BB962C8B-B14F-4D97-AF65-F5344CB8AC3E}">
        <p14:creationId xmlns:p14="http://schemas.microsoft.com/office/powerpoint/2010/main" val="4181181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B30CC-BB11-4E60-818C-35BA1E4F32DB}"/>
              </a:ext>
            </a:extLst>
          </p:cNvPr>
          <p:cNvSpPr>
            <a:spLocks noGrp="1"/>
          </p:cNvSpPr>
          <p:nvPr>
            <p:ph type="title"/>
          </p:nvPr>
        </p:nvSpPr>
        <p:spPr/>
        <p:txBody>
          <a:bodyPr>
            <a:normAutofit/>
          </a:bodyPr>
          <a:lstStyle/>
          <a:p>
            <a:pPr algn="ctr"/>
            <a:r>
              <a:rPr lang="en-US" sz="3000" dirty="0"/>
              <a:t>Daniel 6:16-22</a:t>
            </a:r>
            <a:br>
              <a:rPr lang="en-US" sz="3000" dirty="0"/>
            </a:br>
            <a:r>
              <a:rPr lang="en-US" sz="3000" dirty="0"/>
              <a:t>Daniel in den of lions</a:t>
            </a:r>
          </a:p>
        </p:txBody>
      </p:sp>
      <p:sp>
        <p:nvSpPr>
          <p:cNvPr id="3" name="Content Placeholder 2">
            <a:extLst>
              <a:ext uri="{FF2B5EF4-FFF2-40B4-BE49-F238E27FC236}">
                <a16:creationId xmlns:a16="http://schemas.microsoft.com/office/drawing/2014/main" id="{29CA75DE-A2F6-4194-A08B-D56B241400AD}"/>
              </a:ext>
            </a:extLst>
          </p:cNvPr>
          <p:cNvSpPr>
            <a:spLocks noGrp="1"/>
          </p:cNvSpPr>
          <p:nvPr>
            <p:ph idx="1"/>
          </p:nvPr>
        </p:nvSpPr>
        <p:spPr/>
        <p:txBody>
          <a:bodyPr>
            <a:normAutofit lnSpcReduction="10000"/>
          </a:bodyPr>
          <a:lstStyle/>
          <a:p>
            <a:r>
              <a:rPr lang="en-US" sz="2200" b="0" i="0" dirty="0">
                <a:solidFill>
                  <a:srgbClr val="444444"/>
                </a:solidFill>
                <a:effectLst/>
                <a:latin typeface="ArialMT"/>
              </a:rPr>
              <a:t>16Then the king commanded, and they brought Daniel, and cast him into the den of lions. Now the king </a:t>
            </a:r>
            <a:r>
              <a:rPr lang="en-US" sz="2200" b="0" i="0" dirty="0" err="1">
                <a:solidFill>
                  <a:srgbClr val="444444"/>
                </a:solidFill>
                <a:effectLst/>
                <a:latin typeface="ArialMT"/>
              </a:rPr>
              <a:t>spake</a:t>
            </a:r>
            <a:r>
              <a:rPr lang="en-US" sz="2200" b="0" i="0" dirty="0">
                <a:solidFill>
                  <a:srgbClr val="444444"/>
                </a:solidFill>
                <a:effectLst/>
                <a:latin typeface="ArialMT"/>
              </a:rPr>
              <a:t> and said unto Daniel, Thy God whom thou </a:t>
            </a:r>
            <a:r>
              <a:rPr lang="en-US" sz="2200" b="0" i="0" dirty="0" err="1">
                <a:solidFill>
                  <a:srgbClr val="444444"/>
                </a:solidFill>
                <a:effectLst/>
                <a:latin typeface="ArialMT"/>
              </a:rPr>
              <a:t>servest</a:t>
            </a:r>
            <a:r>
              <a:rPr lang="en-US" sz="2200" b="0" i="0" dirty="0">
                <a:solidFill>
                  <a:srgbClr val="444444"/>
                </a:solidFill>
                <a:effectLst/>
                <a:latin typeface="ArialMT"/>
              </a:rPr>
              <a:t> continually, he will deliver thee.</a:t>
            </a:r>
          </a:p>
          <a:p>
            <a:endParaRPr lang="en-US" sz="2200" dirty="0"/>
          </a:p>
          <a:p>
            <a:pPr algn="l"/>
            <a:r>
              <a:rPr lang="en-US" sz="2200" b="0" i="0" dirty="0">
                <a:solidFill>
                  <a:srgbClr val="444444"/>
                </a:solidFill>
                <a:effectLst/>
                <a:latin typeface="ArialMT"/>
              </a:rPr>
              <a:t>19Then the king arose very early in the morning, and went in haste unto the den of lions.</a:t>
            </a:r>
          </a:p>
          <a:p>
            <a:pPr algn="l"/>
            <a:r>
              <a:rPr lang="en-US" sz="2200" b="0" i="0" dirty="0">
                <a:solidFill>
                  <a:srgbClr val="444444"/>
                </a:solidFill>
                <a:effectLst/>
                <a:latin typeface="ArialMT"/>
              </a:rPr>
              <a:t>20And when he came to the den, he cried with a lamentable voice unto Daniel: and the king </a:t>
            </a:r>
            <a:r>
              <a:rPr lang="en-US" sz="2200" b="0" i="0" dirty="0" err="1">
                <a:solidFill>
                  <a:srgbClr val="444444"/>
                </a:solidFill>
                <a:effectLst/>
                <a:latin typeface="ArialMT"/>
              </a:rPr>
              <a:t>spake</a:t>
            </a:r>
            <a:r>
              <a:rPr lang="en-US" sz="2200" b="0" i="0" dirty="0">
                <a:solidFill>
                  <a:srgbClr val="444444"/>
                </a:solidFill>
                <a:effectLst/>
                <a:latin typeface="ArialMT"/>
              </a:rPr>
              <a:t> and said to Daniel, O Daniel, servant of the living God, is thy God, whom thou </a:t>
            </a:r>
            <a:r>
              <a:rPr lang="en-US" sz="2200" b="0" i="0" dirty="0" err="1">
                <a:solidFill>
                  <a:srgbClr val="444444"/>
                </a:solidFill>
                <a:effectLst/>
                <a:latin typeface="ArialMT"/>
              </a:rPr>
              <a:t>servest</a:t>
            </a:r>
            <a:r>
              <a:rPr lang="en-US" sz="2200" b="0" i="0" dirty="0">
                <a:solidFill>
                  <a:srgbClr val="444444"/>
                </a:solidFill>
                <a:effectLst/>
                <a:latin typeface="ArialMT"/>
              </a:rPr>
              <a:t> continually, able to deliver thee from the lions?</a:t>
            </a:r>
          </a:p>
          <a:p>
            <a:pPr algn="l"/>
            <a:r>
              <a:rPr lang="en-US" sz="2200" b="0" i="0" dirty="0">
                <a:solidFill>
                  <a:srgbClr val="444444"/>
                </a:solidFill>
                <a:effectLst/>
                <a:latin typeface="ArialMT"/>
              </a:rPr>
              <a:t>21Then said Daniel unto the king, O king, live for ever.</a:t>
            </a:r>
          </a:p>
          <a:p>
            <a:pPr algn="l"/>
            <a:r>
              <a:rPr lang="en-US" sz="2200" b="0" i="0" dirty="0">
                <a:solidFill>
                  <a:srgbClr val="444444"/>
                </a:solidFill>
                <a:effectLst/>
                <a:latin typeface="ArialMT"/>
              </a:rPr>
              <a:t>22My God hath sent his angel, and hath shut the lions' mouths, that they have not hurt me: forasmuch as before him </a:t>
            </a:r>
            <a:r>
              <a:rPr lang="en-US" sz="2200" b="0" i="0" dirty="0" err="1">
                <a:solidFill>
                  <a:srgbClr val="444444"/>
                </a:solidFill>
                <a:effectLst/>
                <a:latin typeface="ArialMT"/>
              </a:rPr>
              <a:t>innocency</a:t>
            </a:r>
            <a:r>
              <a:rPr lang="en-US" sz="2200" b="0" i="0" dirty="0">
                <a:solidFill>
                  <a:srgbClr val="444444"/>
                </a:solidFill>
                <a:effectLst/>
                <a:latin typeface="ArialMT"/>
              </a:rPr>
              <a:t> was found in me; and also before thee, O king, have I done no hurt.</a:t>
            </a:r>
          </a:p>
          <a:p>
            <a:endParaRPr lang="en-US" sz="2200" dirty="0"/>
          </a:p>
        </p:txBody>
      </p:sp>
    </p:spTree>
    <p:extLst>
      <p:ext uri="{BB962C8B-B14F-4D97-AF65-F5344CB8AC3E}">
        <p14:creationId xmlns:p14="http://schemas.microsoft.com/office/powerpoint/2010/main" val="4170167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B30CC-BB11-4E60-818C-35BA1E4F32DB}"/>
              </a:ext>
            </a:extLst>
          </p:cNvPr>
          <p:cNvSpPr>
            <a:spLocks noGrp="1"/>
          </p:cNvSpPr>
          <p:nvPr>
            <p:ph type="title"/>
          </p:nvPr>
        </p:nvSpPr>
        <p:spPr/>
        <p:txBody>
          <a:bodyPr>
            <a:normAutofit/>
          </a:bodyPr>
          <a:lstStyle/>
          <a:p>
            <a:pPr algn="ctr"/>
            <a:r>
              <a:rPr lang="en-US" sz="3000" i="1" dirty="0">
                <a:solidFill>
                  <a:srgbClr val="444444"/>
                </a:solidFill>
                <a:effectLst/>
                <a:latin typeface="Calibri Light" panose="020F0302020204030204" pitchFamily="34" charset="0"/>
                <a:cs typeface="Calibri Light" panose="020F0302020204030204" pitchFamily="34" charset="0"/>
              </a:rPr>
              <a:t>Daniel 3:</a:t>
            </a:r>
            <a:br>
              <a:rPr lang="en-US" sz="3000" i="1" dirty="0">
                <a:solidFill>
                  <a:srgbClr val="444444"/>
                </a:solidFill>
                <a:effectLst/>
                <a:latin typeface="Calibri Light" panose="020F0302020204030204" pitchFamily="34" charset="0"/>
                <a:cs typeface="Calibri Light" panose="020F0302020204030204" pitchFamily="34" charset="0"/>
              </a:rPr>
            </a:br>
            <a:r>
              <a:rPr lang="en-US" sz="3000" i="1" dirty="0">
                <a:solidFill>
                  <a:srgbClr val="444444"/>
                </a:solidFill>
                <a:effectLst/>
                <a:latin typeface="Calibri Light" panose="020F0302020204030204" pitchFamily="34" charset="0"/>
                <a:cs typeface="Calibri Light" panose="020F0302020204030204" pitchFamily="34" charset="0"/>
              </a:rPr>
              <a:t>Shadrach</a:t>
            </a:r>
            <a:r>
              <a:rPr lang="en-US" sz="3000" i="0" dirty="0">
                <a:solidFill>
                  <a:srgbClr val="444444"/>
                </a:solidFill>
                <a:effectLst/>
                <a:latin typeface="Calibri Light" panose="020F0302020204030204" pitchFamily="34" charset="0"/>
                <a:cs typeface="Calibri Light" panose="020F0302020204030204" pitchFamily="34" charset="0"/>
              </a:rPr>
              <a:t>, Meshach, and Abed–</a:t>
            </a:r>
            <a:r>
              <a:rPr lang="en-US" sz="3000" i="0" dirty="0" err="1">
                <a:solidFill>
                  <a:srgbClr val="444444"/>
                </a:solidFill>
                <a:effectLst/>
                <a:latin typeface="Calibri Light" panose="020F0302020204030204" pitchFamily="34" charset="0"/>
                <a:cs typeface="Calibri Light" panose="020F0302020204030204" pitchFamily="34" charset="0"/>
              </a:rPr>
              <a:t>nego</a:t>
            </a:r>
            <a:endParaRPr lang="en-US" sz="3000"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29CA75DE-A2F6-4194-A08B-D56B241400AD}"/>
              </a:ext>
            </a:extLst>
          </p:cNvPr>
          <p:cNvSpPr>
            <a:spLocks noGrp="1"/>
          </p:cNvSpPr>
          <p:nvPr>
            <p:ph idx="1"/>
          </p:nvPr>
        </p:nvSpPr>
        <p:spPr/>
        <p:txBody>
          <a:bodyPr>
            <a:normAutofit lnSpcReduction="10000"/>
          </a:bodyPr>
          <a:lstStyle/>
          <a:p>
            <a:r>
              <a:rPr lang="en-US" sz="2200" b="0" i="0" dirty="0">
                <a:solidFill>
                  <a:srgbClr val="444444"/>
                </a:solidFill>
                <a:effectLst/>
                <a:latin typeface="ArialMT"/>
              </a:rPr>
              <a:t>14Nebuchadnezzar </a:t>
            </a:r>
            <a:r>
              <a:rPr lang="en-US" sz="2200" b="0" i="0" dirty="0" err="1">
                <a:solidFill>
                  <a:srgbClr val="444444"/>
                </a:solidFill>
                <a:effectLst/>
                <a:latin typeface="ArialMT"/>
              </a:rPr>
              <a:t>spake</a:t>
            </a:r>
            <a:r>
              <a:rPr lang="en-US" sz="2200" b="0" i="0" dirty="0">
                <a:solidFill>
                  <a:srgbClr val="444444"/>
                </a:solidFill>
                <a:effectLst/>
                <a:latin typeface="ArialMT"/>
              </a:rPr>
              <a:t> and said unto them, Is it true, O Shadrach, Meshach, and Abed–</a:t>
            </a:r>
            <a:r>
              <a:rPr lang="en-US" sz="2200" b="0" i="0" dirty="0" err="1">
                <a:solidFill>
                  <a:srgbClr val="444444"/>
                </a:solidFill>
                <a:effectLst/>
                <a:latin typeface="ArialMT"/>
              </a:rPr>
              <a:t>nego</a:t>
            </a:r>
            <a:r>
              <a:rPr lang="en-US" sz="2200" b="0" i="0" dirty="0">
                <a:solidFill>
                  <a:srgbClr val="444444"/>
                </a:solidFill>
                <a:effectLst/>
                <a:latin typeface="ArialMT"/>
              </a:rPr>
              <a:t>, do not ye serve my gods, nor worship the golden image which I have set up?</a:t>
            </a:r>
          </a:p>
          <a:p>
            <a:pPr algn="l"/>
            <a:r>
              <a:rPr lang="en-US" sz="2200" b="0" i="0" dirty="0">
                <a:solidFill>
                  <a:srgbClr val="444444"/>
                </a:solidFill>
                <a:effectLst/>
                <a:latin typeface="ArialMT"/>
              </a:rPr>
              <a:t>16Shadrach, Meshach, and Abed–</a:t>
            </a:r>
            <a:r>
              <a:rPr lang="en-US" sz="2200" b="0" i="0" dirty="0" err="1">
                <a:solidFill>
                  <a:srgbClr val="444444"/>
                </a:solidFill>
                <a:effectLst/>
                <a:latin typeface="ArialMT"/>
              </a:rPr>
              <a:t>nego</a:t>
            </a:r>
            <a:r>
              <a:rPr lang="en-US" sz="2200" b="0" i="0" dirty="0">
                <a:solidFill>
                  <a:srgbClr val="444444"/>
                </a:solidFill>
                <a:effectLst/>
                <a:latin typeface="ArialMT"/>
              </a:rPr>
              <a:t>, answered and said to the king, O Nebuchadnezzar, we are not careful to answer thee in this matter.</a:t>
            </a:r>
          </a:p>
          <a:p>
            <a:pPr algn="l"/>
            <a:r>
              <a:rPr lang="en-US" sz="2200" b="0" i="0" dirty="0">
                <a:solidFill>
                  <a:srgbClr val="444444"/>
                </a:solidFill>
                <a:effectLst/>
                <a:latin typeface="ArialMT"/>
              </a:rPr>
              <a:t>17If it be so, our God whom we serve is able to deliver us from the burning fiery furnace, and he will deliver us out of thine hand, O king.</a:t>
            </a:r>
          </a:p>
          <a:p>
            <a:pPr algn="l"/>
            <a:r>
              <a:rPr lang="en-US" sz="2200" b="0" i="0" dirty="0">
                <a:solidFill>
                  <a:srgbClr val="444444"/>
                </a:solidFill>
                <a:effectLst/>
                <a:latin typeface="ArialMT"/>
              </a:rPr>
              <a:t>18But if not, be it known unto thee, O king, that we will not serve thy gods, nor worship the golden image which thou hast set up.</a:t>
            </a:r>
          </a:p>
          <a:p>
            <a:pPr algn="l"/>
            <a:r>
              <a:rPr lang="en-US" sz="2200" b="0" i="0" dirty="0">
                <a:solidFill>
                  <a:srgbClr val="444444"/>
                </a:solidFill>
                <a:effectLst/>
                <a:latin typeface="ArialMT"/>
              </a:rPr>
              <a:t>28Then Nebuchadnezzar </a:t>
            </a:r>
            <a:r>
              <a:rPr lang="en-US" sz="2200" b="0" i="0" dirty="0" err="1">
                <a:solidFill>
                  <a:srgbClr val="444444"/>
                </a:solidFill>
                <a:effectLst/>
                <a:latin typeface="ArialMT"/>
              </a:rPr>
              <a:t>spake</a:t>
            </a:r>
            <a:r>
              <a:rPr lang="en-US" sz="2200" b="0" i="0" dirty="0">
                <a:solidFill>
                  <a:srgbClr val="444444"/>
                </a:solidFill>
                <a:effectLst/>
                <a:latin typeface="ArialMT"/>
              </a:rPr>
              <a:t>, and said, Blessed be the God of Shadrach, Meshach, and Abed–</a:t>
            </a:r>
            <a:r>
              <a:rPr lang="en-US" sz="2200" b="0" i="0" dirty="0" err="1">
                <a:solidFill>
                  <a:srgbClr val="444444"/>
                </a:solidFill>
                <a:effectLst/>
                <a:latin typeface="ArialMT"/>
              </a:rPr>
              <a:t>nego</a:t>
            </a:r>
            <a:r>
              <a:rPr lang="en-US" sz="2200" b="0" i="0" dirty="0">
                <a:solidFill>
                  <a:srgbClr val="444444"/>
                </a:solidFill>
                <a:effectLst/>
                <a:latin typeface="ArialMT"/>
              </a:rPr>
              <a:t>, who hath sent his angel, and delivered his servants that trusted in him, and have changed the king's word, and yielded their bodies, that they might not serve nor worship any god, except their own God.</a:t>
            </a:r>
          </a:p>
          <a:p>
            <a:endParaRPr lang="en-US" sz="2200" dirty="0"/>
          </a:p>
        </p:txBody>
      </p:sp>
    </p:spTree>
    <p:extLst>
      <p:ext uri="{BB962C8B-B14F-4D97-AF65-F5344CB8AC3E}">
        <p14:creationId xmlns:p14="http://schemas.microsoft.com/office/powerpoint/2010/main" val="2559285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1039</TotalTime>
  <Words>1458</Words>
  <Application>Microsoft Office PowerPoint</Application>
  <PresentationFormat>Widescreen</PresentationFormat>
  <Paragraphs>66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ArialMT</vt:lpstr>
      <vt:lpstr>Calibri</vt:lpstr>
      <vt:lpstr>Calibri Light</vt:lpstr>
      <vt:lpstr>Corbel Light</vt:lpstr>
      <vt:lpstr>Office Theme</vt:lpstr>
      <vt:lpstr>Matthew 6:9-13</vt:lpstr>
      <vt:lpstr>PowerPoint Presentation</vt:lpstr>
      <vt:lpstr>What is deliver? Some definitions from Merriam-Webster Dictionary:  to take and hand over to or leave for another  to send, provide, or make accessible to someone electronically  to come through with : Produce   to set free       This is the one that we will look at today.  </vt:lpstr>
      <vt:lpstr>Exodus 3:7-10 God sends Moses</vt:lpstr>
      <vt:lpstr>Exodus 14:30-31 God saved Israel</vt:lpstr>
      <vt:lpstr>Exodus 17:2-3 Israel murmurs</vt:lpstr>
      <vt:lpstr>Daniel 6:10-14 Daniel had set his mind to serve </vt:lpstr>
      <vt:lpstr>Daniel 6:16-22 Daniel in den of lions</vt:lpstr>
      <vt:lpstr>Daniel 3: Shadrach, Meshach, and Abed–nego</vt:lpstr>
      <vt:lpstr>PowerPoint Presentation</vt:lpstr>
      <vt:lpstr>1 Corinthians 55-58</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6:9-13</dc:title>
  <dc:creator>Jeff Lewis</dc:creator>
  <cp:lastModifiedBy>Jeff Lewis</cp:lastModifiedBy>
  <cp:revision>21</cp:revision>
  <dcterms:created xsi:type="dcterms:W3CDTF">2020-12-12T11:29:40Z</dcterms:created>
  <dcterms:modified xsi:type="dcterms:W3CDTF">2020-12-13T04:49:16Z</dcterms:modified>
</cp:coreProperties>
</file>