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CCAB-0F11-4DF1-AFEC-8BB95DE0633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8DC5-EFE8-4ACE-AA66-6436292F9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74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CCAB-0F11-4DF1-AFEC-8BB95DE0633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8DC5-EFE8-4ACE-AA66-6436292F9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4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CCAB-0F11-4DF1-AFEC-8BB95DE0633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8DC5-EFE8-4ACE-AA66-6436292F9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13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CCAB-0F11-4DF1-AFEC-8BB95DE0633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8DC5-EFE8-4ACE-AA66-6436292F9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0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CCAB-0F11-4DF1-AFEC-8BB95DE0633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8DC5-EFE8-4ACE-AA66-6436292F9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3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CCAB-0F11-4DF1-AFEC-8BB95DE0633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8DC5-EFE8-4ACE-AA66-6436292F9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12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CCAB-0F11-4DF1-AFEC-8BB95DE0633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8DC5-EFE8-4ACE-AA66-6436292F9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16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CCAB-0F11-4DF1-AFEC-8BB95DE0633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8DC5-EFE8-4ACE-AA66-6436292F9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8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CCAB-0F11-4DF1-AFEC-8BB95DE0633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8DC5-EFE8-4ACE-AA66-6436292F9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CCAB-0F11-4DF1-AFEC-8BB95DE0633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8DC5-EFE8-4ACE-AA66-6436292F9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CCAB-0F11-4DF1-AFEC-8BB95DE0633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8DC5-EFE8-4ACE-AA66-6436292F9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0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4CCAB-0F11-4DF1-AFEC-8BB95DE0633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98DC5-EFE8-4ACE-AA66-6436292F9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8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blehub.com/mark/2-14.htm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biblehub.com/mark/2-13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blehub.com/mark/2-17.htm" TargetMode="External"/><Relationship Id="rId5" Type="http://schemas.openxmlformats.org/officeDocument/2006/relationships/hyperlink" Target="http://biblehub.com/mark/2-16.htm" TargetMode="External"/><Relationship Id="rId4" Type="http://schemas.openxmlformats.org/officeDocument/2006/relationships/hyperlink" Target="http://biblehub.com/mark/2-15.ht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s://www.kingjamesbibleonline.org/John-13-12/" TargetMode="External"/><Relationship Id="rId7" Type="http://schemas.openxmlformats.org/officeDocument/2006/relationships/hyperlink" Target="https://www.kingjamesbibleonline.org/John-13-16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ingjamesbibleonline.org/John-13-15/" TargetMode="External"/><Relationship Id="rId5" Type="http://schemas.openxmlformats.org/officeDocument/2006/relationships/hyperlink" Target="https://www.kingjamesbibleonline.org/John-13-14/" TargetMode="External"/><Relationship Id="rId4" Type="http://schemas.openxmlformats.org/officeDocument/2006/relationships/hyperlink" Target="https://www.kingjamesbibleonline.org/John-13-13/" TargetMode="External"/><Relationship Id="rId9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ingjamesbibleonline.org/Philippians-2-3/" TargetMode="External"/><Relationship Id="rId3" Type="http://schemas.openxmlformats.org/officeDocument/2006/relationships/hyperlink" Target="https://www.kingjamesbibleonline.org/Philippians-2-5/" TargetMode="External"/><Relationship Id="rId7" Type="http://schemas.openxmlformats.org/officeDocument/2006/relationships/hyperlink" Target="https://www.kingjamesbibleonline.org/Proverbs-18-12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ingjamesbibleonline.org/Philippians-2-8/" TargetMode="External"/><Relationship Id="rId5" Type="http://schemas.openxmlformats.org/officeDocument/2006/relationships/hyperlink" Target="https://www.kingjamesbibleonline.org/Philippians-2-7/" TargetMode="External"/><Relationship Id="rId4" Type="http://schemas.openxmlformats.org/officeDocument/2006/relationships/hyperlink" Target="https://www.kingjamesbibleonline.org/Philippians-2-6/" TargetMode="Externa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ngjamesbibleonline.org/Philippians-4-6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ingjamesbibleonline.org/James-5-16/" TargetMode="External"/><Relationship Id="rId4" Type="http://schemas.openxmlformats.org/officeDocument/2006/relationships/hyperlink" Target="https://www.kingjamesbibleonline.org/Matthew-6-7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4.png"/><Relationship Id="rId3" Type="http://schemas.microsoft.com/office/2007/relationships/media" Target="../media/media2.MOV"/><Relationship Id="rId7" Type="http://schemas.microsoft.com/office/2007/relationships/media" Target="../media/media4.MOV"/><Relationship Id="rId12" Type="http://schemas.openxmlformats.org/officeDocument/2006/relationships/image" Target="../media/image1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12.png"/><Relationship Id="rId5" Type="http://schemas.microsoft.com/office/2007/relationships/media" Target="../media/media3.MOV"/><Relationship Id="rId10" Type="http://schemas.openxmlformats.org/officeDocument/2006/relationships/image" Target="../media/image11.png"/><Relationship Id="rId4" Type="http://schemas.openxmlformats.org/officeDocument/2006/relationships/video" Target="../media/media2.MOV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Scripture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53896"/>
            <a:ext cx="11503152" cy="509320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Mark 2:13-17-  </a:t>
            </a:r>
            <a:r>
              <a:rPr lang="en-US" b="1" dirty="0" smtClean="0">
                <a:hlinkClick r:id="rId2"/>
              </a:rPr>
              <a:t>13</a:t>
            </a:r>
            <a:r>
              <a:rPr lang="en-US" b="1" dirty="0" smtClean="0"/>
              <a:t> </a:t>
            </a:r>
            <a:r>
              <a:rPr lang="en-US" dirty="0" smtClean="0"/>
              <a:t>Then </a:t>
            </a:r>
            <a:r>
              <a:rPr lang="en-US" dirty="0"/>
              <a:t>He went out again by the sea; and all the multitude came to Him, and He taught them. </a:t>
            </a:r>
            <a:r>
              <a:rPr lang="en-US" b="1" dirty="0" smtClean="0">
                <a:hlinkClick r:id="rId3"/>
              </a:rPr>
              <a:t>14</a:t>
            </a:r>
            <a:r>
              <a:rPr lang="en-US" b="1" dirty="0" smtClean="0"/>
              <a:t> </a:t>
            </a:r>
            <a:r>
              <a:rPr lang="en-US" dirty="0" smtClean="0"/>
              <a:t>As </a:t>
            </a:r>
            <a:r>
              <a:rPr lang="en-US" dirty="0"/>
              <a:t>He passed by, He saw Levi the </a:t>
            </a:r>
            <a:r>
              <a:rPr lang="en-US" i="1" dirty="0"/>
              <a:t>son</a:t>
            </a:r>
            <a:r>
              <a:rPr lang="en-US" dirty="0"/>
              <a:t> of </a:t>
            </a:r>
            <a:r>
              <a:rPr lang="en-US" dirty="0" err="1"/>
              <a:t>Alphaeus</a:t>
            </a:r>
            <a:r>
              <a:rPr lang="en-US" dirty="0"/>
              <a:t> sitting at the tax office. And He said to him, “Follow Me.” So he arose and followed Him.</a:t>
            </a:r>
          </a:p>
          <a:p>
            <a:r>
              <a:rPr lang="en-US" b="1" dirty="0" smtClean="0">
                <a:hlinkClick r:id="rId4"/>
              </a:rPr>
              <a:t>15</a:t>
            </a:r>
            <a:r>
              <a:rPr lang="en-US" b="1" dirty="0" smtClean="0"/>
              <a:t> </a:t>
            </a:r>
            <a:r>
              <a:rPr lang="en-US" dirty="0" smtClean="0"/>
              <a:t>Now </a:t>
            </a:r>
            <a:r>
              <a:rPr lang="en-US" dirty="0"/>
              <a:t>it happened, as He was dining in </a:t>
            </a:r>
            <a:r>
              <a:rPr lang="en-US" i="1" dirty="0"/>
              <a:t>Levi’s</a:t>
            </a:r>
            <a:r>
              <a:rPr lang="en-US" dirty="0"/>
              <a:t> house, that many tax collectors and sinners also sat together with Jesus and His disciples; for there were many, and they followed Him. </a:t>
            </a:r>
            <a:r>
              <a:rPr lang="en-US" b="1" dirty="0" smtClean="0">
                <a:hlinkClick r:id="rId5"/>
              </a:rPr>
              <a:t>16</a:t>
            </a:r>
            <a:r>
              <a:rPr lang="en-US" b="1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when the </a:t>
            </a:r>
            <a:r>
              <a:rPr lang="en-US" dirty="0" smtClean="0"/>
              <a:t>scribes and </a:t>
            </a:r>
            <a:r>
              <a:rPr lang="en-US" dirty="0"/>
              <a:t>Pharisees saw Him eating with the tax collectors and sinners, they said to His disciples, “How </a:t>
            </a:r>
            <a:r>
              <a:rPr lang="en-US" i="1" dirty="0"/>
              <a:t>is it</a:t>
            </a:r>
            <a:r>
              <a:rPr lang="en-US" dirty="0"/>
              <a:t> that He eats and drinks with tax collectors and sinners?”</a:t>
            </a:r>
          </a:p>
          <a:p>
            <a:r>
              <a:rPr lang="en-US" b="1" dirty="0" smtClean="0">
                <a:hlinkClick r:id="rId6"/>
              </a:rPr>
              <a:t>17</a:t>
            </a:r>
            <a:r>
              <a:rPr lang="en-US" b="1" dirty="0" smtClean="0"/>
              <a:t> </a:t>
            </a:r>
            <a:r>
              <a:rPr lang="en-US" dirty="0" smtClean="0"/>
              <a:t>When </a:t>
            </a:r>
            <a:r>
              <a:rPr lang="en-US" dirty="0"/>
              <a:t>Jesus heard </a:t>
            </a:r>
            <a:r>
              <a:rPr lang="en-US" i="1" dirty="0"/>
              <a:t>it,</a:t>
            </a:r>
            <a:r>
              <a:rPr lang="en-US" dirty="0"/>
              <a:t> He said to them, “Those who are well have no need of a physician, but those who are sick. I did not come to call </a:t>
            </a:r>
            <a:r>
              <a:rPr lang="en-US" i="1" dirty="0"/>
              <a:t>the</a:t>
            </a:r>
            <a:r>
              <a:rPr lang="en-US" dirty="0"/>
              <a:t> righteous, but </a:t>
            </a:r>
            <a:r>
              <a:rPr lang="en-US" dirty="0" smtClean="0"/>
              <a:t>sinners, to </a:t>
            </a:r>
            <a:r>
              <a:rPr lang="en-US" dirty="0"/>
              <a:t>repentance.”</a:t>
            </a:r>
          </a:p>
          <a:p>
            <a:endParaRPr lang="en-US" b="1" u="sng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7414" y="146303"/>
            <a:ext cx="2933700" cy="127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70" y="0"/>
            <a:ext cx="1226166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1648" y="4773168"/>
            <a:ext cx="6007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JESUS: LESSONS TO LEARN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Jesus: Lessons to Learn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926" y="1375954"/>
            <a:ext cx="11521439" cy="5286103"/>
          </a:xfrm>
        </p:spPr>
        <p:txBody>
          <a:bodyPr/>
          <a:lstStyle/>
          <a:p>
            <a:r>
              <a:rPr lang="en-US" dirty="0" smtClean="0"/>
              <a:t>Taught us from Parables</a:t>
            </a:r>
          </a:p>
          <a:p>
            <a:r>
              <a:rPr lang="en-US" dirty="0" smtClean="0"/>
              <a:t>Healed the sick- Miracles</a:t>
            </a:r>
          </a:p>
          <a:p>
            <a:r>
              <a:rPr lang="en-US" dirty="0" smtClean="0"/>
              <a:t>Resisted the Temptation of the Devil</a:t>
            </a:r>
          </a:p>
          <a:p>
            <a:r>
              <a:rPr lang="en-US" dirty="0" smtClean="0"/>
              <a:t>What have I learned from Jesus?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8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Jesus: Lesson to Learn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926" y="1375954"/>
            <a:ext cx="11521439" cy="528610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To Serve: </a:t>
            </a:r>
          </a:p>
          <a:p>
            <a:r>
              <a:rPr lang="en-US" b="1" u="sng" dirty="0" smtClean="0"/>
              <a:t>Matthew 20:28- </a:t>
            </a:r>
            <a:r>
              <a:rPr lang="en-US" dirty="0"/>
              <a:t>Even as the Son of man came not to be ministered unto, but to minister, and to give his life a ransom for many.</a:t>
            </a:r>
            <a:endParaRPr lang="en-US" dirty="0" smtClean="0"/>
          </a:p>
          <a:p>
            <a:r>
              <a:rPr lang="en-US" b="1" u="sng" dirty="0" smtClean="0"/>
              <a:t>John 13:12-16 </a:t>
            </a:r>
            <a:r>
              <a:rPr lang="en-US" sz="2400" b="1" dirty="0">
                <a:hlinkClick r:id="rId3" tooltip="John 13:12 KJV verse detail"/>
              </a:rPr>
              <a:t>12 </a:t>
            </a:r>
            <a:r>
              <a:rPr lang="en-US" sz="2400" dirty="0"/>
              <a:t>So after he had washed their feet, and had taken his garments, and was set down again, he said unto them, Know ye what I have done to </a:t>
            </a:r>
            <a:r>
              <a:rPr lang="en-US" sz="2400" dirty="0" smtClean="0"/>
              <a:t>you?</a:t>
            </a:r>
            <a:r>
              <a:rPr lang="en-US" sz="2400" b="1" dirty="0" smtClean="0">
                <a:hlinkClick r:id="rId4" tooltip="John 13:13 KJV verse detail"/>
              </a:rPr>
              <a:t>13 </a:t>
            </a:r>
            <a:r>
              <a:rPr lang="en-US" sz="2400" dirty="0"/>
              <a:t>Ye call me Master and Lord: and ye say well; for </a:t>
            </a:r>
            <a:r>
              <a:rPr lang="en-US" sz="2400" i="1" dirty="0"/>
              <a:t>so</a:t>
            </a:r>
            <a:r>
              <a:rPr lang="en-US" sz="2400" dirty="0"/>
              <a:t> I </a:t>
            </a:r>
            <a:r>
              <a:rPr lang="en-US" sz="2400" dirty="0" smtClean="0"/>
              <a:t>am.</a:t>
            </a:r>
            <a:r>
              <a:rPr lang="en-US" sz="2400" b="1" dirty="0" smtClean="0">
                <a:hlinkClick r:id="rId5" tooltip="John 13:14 KJV verse detail"/>
              </a:rPr>
              <a:t>14 </a:t>
            </a:r>
            <a:r>
              <a:rPr lang="en-US" sz="2400" dirty="0"/>
              <a:t>If I then, </a:t>
            </a:r>
            <a:r>
              <a:rPr lang="en-US" sz="2400" i="1" dirty="0"/>
              <a:t>your</a:t>
            </a:r>
            <a:r>
              <a:rPr lang="en-US" sz="2400" dirty="0"/>
              <a:t> Lord and Master, have washed your feet; ye also ought to wash one another's </a:t>
            </a:r>
            <a:r>
              <a:rPr lang="en-US" sz="2400" dirty="0" smtClean="0"/>
              <a:t>feet.</a:t>
            </a:r>
            <a:r>
              <a:rPr lang="en-US" sz="2400" b="1" dirty="0" smtClean="0">
                <a:hlinkClick r:id="rId6" tooltip="John 13:15 KJV verse detail"/>
              </a:rPr>
              <a:t>15 </a:t>
            </a:r>
            <a:r>
              <a:rPr lang="en-US" sz="2400" dirty="0"/>
              <a:t>For I have given you an example, that ye should do as I have done to </a:t>
            </a:r>
            <a:r>
              <a:rPr lang="en-US" sz="2400" dirty="0" smtClean="0"/>
              <a:t>you.</a:t>
            </a:r>
            <a:r>
              <a:rPr lang="en-US" sz="2400" b="1" dirty="0" smtClean="0">
                <a:hlinkClick r:id="rId7" tooltip="John 13:16 KJV verse detail"/>
              </a:rPr>
              <a:t>16 </a:t>
            </a:r>
            <a:r>
              <a:rPr lang="en-US" sz="2400" dirty="0"/>
              <a:t>Verily, verily, I say unto you, The servant is not greater than his lord; neither he that is sent greater than he that sent him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How Can We Serve: </a:t>
            </a:r>
            <a:endParaRPr lang="en-US" sz="2400" dirty="0"/>
          </a:p>
          <a:p>
            <a:r>
              <a:rPr lang="en-US" dirty="0" smtClean="0"/>
              <a:t>Practice hospitality….. </a:t>
            </a:r>
            <a:r>
              <a:rPr lang="en-US" b="1" u="sng" dirty="0" smtClean="0"/>
              <a:t>Hebrews 13:2 </a:t>
            </a:r>
            <a:r>
              <a:rPr lang="en-US" dirty="0"/>
              <a:t>Be not forgetful to entertain strangers: for thereby some have entertained angels unawares.</a:t>
            </a:r>
          </a:p>
        </p:txBody>
      </p:sp>
      <p:pic>
        <p:nvPicPr>
          <p:cNvPr id="4" name="Picture 3" descr="Paracas National Rreserve, Peru - Paracas National Reserve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47" y="0"/>
            <a:ext cx="4787153" cy="2805764"/>
          </a:xfrm>
          <a:prstGeom prst="rect">
            <a:avLst/>
          </a:prstGeom>
        </p:spPr>
      </p:pic>
      <p:pic>
        <p:nvPicPr>
          <p:cNvPr id="5" name="Picture 4" descr="File:Christmas Day in a nursing home - geograph.org.uk ..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47" y="3108680"/>
            <a:ext cx="4679577" cy="33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3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845" y="50391"/>
            <a:ext cx="10515600" cy="1325563"/>
          </a:xfrm>
        </p:spPr>
        <p:txBody>
          <a:bodyPr/>
          <a:lstStyle/>
          <a:p>
            <a:r>
              <a:rPr lang="en-US" dirty="0" smtClean="0"/>
              <a:t>Jesus: Lesson on Humility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102" y="1336266"/>
            <a:ext cx="11521439" cy="5286103"/>
          </a:xfrm>
        </p:spPr>
        <p:txBody>
          <a:bodyPr>
            <a:normAutofit fontScale="92500" lnSpcReduction="10000"/>
          </a:bodyPr>
          <a:lstStyle/>
          <a:p>
            <a:r>
              <a:rPr lang="en-US" b="1" u="sng" dirty="0" smtClean="0"/>
              <a:t>Philippians 2:5-8 </a:t>
            </a:r>
            <a:r>
              <a:rPr lang="en-US" dirty="0" smtClean="0"/>
              <a:t>- </a:t>
            </a:r>
            <a:r>
              <a:rPr lang="en-US" b="1" dirty="0">
                <a:hlinkClick r:id="rId3" tooltip="Philippians 2:5 KJV verse detail"/>
              </a:rPr>
              <a:t>5 </a:t>
            </a:r>
            <a:r>
              <a:rPr lang="en-US" dirty="0"/>
              <a:t>Let this mind be in you, which was also in Christ </a:t>
            </a:r>
            <a:r>
              <a:rPr lang="en-US" dirty="0" smtClean="0"/>
              <a:t>Jesus:</a:t>
            </a:r>
            <a:r>
              <a:rPr lang="en-US" b="1" dirty="0" smtClean="0">
                <a:hlinkClick r:id="rId4" tooltip="Philippians 2:6 KJV verse detail"/>
              </a:rPr>
              <a:t>6 </a:t>
            </a:r>
            <a:r>
              <a:rPr lang="en-US" dirty="0"/>
              <a:t>Who, being in the form of God, thought it not robbery to be equal with </a:t>
            </a:r>
            <a:r>
              <a:rPr lang="en-US" dirty="0" smtClean="0"/>
              <a:t>God:</a:t>
            </a:r>
            <a:r>
              <a:rPr lang="en-US" b="1" dirty="0" smtClean="0">
                <a:hlinkClick r:id="rId5" tooltip="Philippians 2:7 KJV verse detail"/>
              </a:rPr>
              <a:t>7 </a:t>
            </a:r>
            <a:r>
              <a:rPr lang="en-US" dirty="0"/>
              <a:t>But made himself of no reputation, and took upon him the form of a servant, and was made in the likeness of </a:t>
            </a:r>
            <a:r>
              <a:rPr lang="en-US" dirty="0" smtClean="0"/>
              <a:t>men:</a:t>
            </a:r>
            <a:r>
              <a:rPr lang="en-US" b="1" dirty="0" smtClean="0">
                <a:hlinkClick r:id="rId6" tooltip="Philippians 2:8 KJV verse detail"/>
              </a:rPr>
              <a:t>8 </a:t>
            </a:r>
            <a:r>
              <a:rPr lang="en-US" dirty="0"/>
              <a:t>And being found in fashion as a man, he humbled himself, and became obedient unto death, even the death of the cross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To be Humble:  often rendered as soft, no backbone, weak, not aggressive.</a:t>
            </a:r>
          </a:p>
          <a:p>
            <a:r>
              <a:rPr lang="en-US" dirty="0" smtClean="0"/>
              <a:t>Pride will work against us.  </a:t>
            </a:r>
          </a:p>
          <a:p>
            <a:r>
              <a:rPr lang="en-US" dirty="0" smtClean="0"/>
              <a:t>Control our lips and words..</a:t>
            </a:r>
          </a:p>
          <a:p>
            <a:r>
              <a:rPr lang="en-US" b="1" u="sng" dirty="0" smtClean="0"/>
              <a:t>Proverbs 18:12- </a:t>
            </a:r>
            <a:r>
              <a:rPr lang="en-US" b="1" u="sng" dirty="0">
                <a:hlinkClick r:id="rId7" tooltip="Proverbs 18:12 KJV verse detail"/>
              </a:rPr>
              <a:t>12 </a:t>
            </a:r>
            <a:r>
              <a:rPr lang="en-US" dirty="0"/>
              <a:t>Before destruction the heart of man is haughty, and before </a:t>
            </a:r>
            <a:r>
              <a:rPr lang="en-US" dirty="0" err="1"/>
              <a:t>honour</a:t>
            </a:r>
            <a:r>
              <a:rPr lang="en-US" dirty="0"/>
              <a:t> </a:t>
            </a:r>
            <a:r>
              <a:rPr lang="en-US" i="1" dirty="0"/>
              <a:t>is</a:t>
            </a:r>
            <a:r>
              <a:rPr lang="en-US" dirty="0"/>
              <a:t> humility</a:t>
            </a:r>
            <a:r>
              <a:rPr lang="en-US" dirty="0" smtClean="0"/>
              <a:t>.</a:t>
            </a:r>
          </a:p>
          <a:p>
            <a:r>
              <a:rPr lang="en-US" b="1" u="sng" dirty="0" smtClean="0"/>
              <a:t>Philippians 2:3 </a:t>
            </a:r>
            <a:r>
              <a:rPr lang="en-US" b="1" dirty="0">
                <a:hlinkClick r:id="rId8" tooltip="Philippians 2:3 KJV verse detail"/>
              </a:rPr>
              <a:t>3 </a:t>
            </a:r>
            <a:r>
              <a:rPr lang="en-US" i="1" dirty="0"/>
              <a:t>Let</a:t>
            </a:r>
            <a:r>
              <a:rPr lang="en-US" dirty="0"/>
              <a:t> nothing </a:t>
            </a:r>
            <a:r>
              <a:rPr lang="en-US" i="1" dirty="0"/>
              <a:t>be done</a:t>
            </a:r>
            <a:r>
              <a:rPr lang="en-US" dirty="0"/>
              <a:t> through strife or vainglory; but in lowliness of mind let each esteem other better than themselves.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376" y="381000"/>
            <a:ext cx="962863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2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Jesus: Lesson on Prayer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926" y="1375954"/>
            <a:ext cx="11521439" cy="5286103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b="1" u="sng" dirty="0" smtClean="0"/>
              <a:t>Mark 1:35-  </a:t>
            </a:r>
            <a:r>
              <a:rPr lang="en-US" b="1" baseline="30000" dirty="0"/>
              <a:t>35 </a:t>
            </a:r>
            <a:r>
              <a:rPr lang="en-US" dirty="0"/>
              <a:t>And in the morning, rising up a great while before day, he went out, and departed into a solitary place, and there prayed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That feeling you get when you try to call someone several times to tell them something important and they answer.</a:t>
            </a:r>
          </a:p>
          <a:p>
            <a:r>
              <a:rPr lang="en-US" b="1" dirty="0">
                <a:hlinkClick r:id="rId3" tooltip="Philippians 4:6"/>
              </a:rPr>
              <a:t>Philippians 4:6</a:t>
            </a:r>
            <a:r>
              <a:rPr lang="en-US" dirty="0"/>
              <a:t> - Be careful for nothing; but in every thing by prayer and supplication with thanksgiving let your requests be made known unto God</a:t>
            </a:r>
            <a:r>
              <a:rPr lang="en-US" dirty="0" smtClean="0"/>
              <a:t>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b="1" dirty="0">
                <a:hlinkClick r:id="rId4" tooltip="Matthew 6:7"/>
              </a:rPr>
              <a:t>Matthew 6:7</a:t>
            </a:r>
            <a:r>
              <a:rPr lang="en-US" dirty="0"/>
              <a:t> - But when ye pray, use not vain repetitions, as the heathen [do]: for they think that they shall be heard for their much speaking</a:t>
            </a:r>
            <a:r>
              <a:rPr lang="en-US" dirty="0" smtClean="0"/>
              <a:t>.</a:t>
            </a:r>
          </a:p>
          <a:p>
            <a:r>
              <a:rPr lang="en-US" b="1" dirty="0">
                <a:hlinkClick r:id="rId5" tooltip="James 5:16"/>
              </a:rPr>
              <a:t>James 5:16</a:t>
            </a:r>
            <a:r>
              <a:rPr lang="en-US" dirty="0"/>
              <a:t> - Confess [your] faults one to another, and pray one for another, that ye may be healed. The effectual fervent prayer of a righteous man </a:t>
            </a:r>
            <a:r>
              <a:rPr lang="en-US" dirty="0" err="1"/>
              <a:t>availeth</a:t>
            </a:r>
            <a:r>
              <a:rPr lang="en-US" dirty="0"/>
              <a:t> much</a:t>
            </a:r>
            <a:r>
              <a:rPr lang="en-US" dirty="0" smtClean="0"/>
              <a:t>.</a:t>
            </a:r>
          </a:p>
          <a:p>
            <a:r>
              <a:rPr lang="en-US" dirty="0" smtClean="0"/>
              <a:t>Peace, comfort, health, enemies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8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7" y="365125"/>
            <a:ext cx="9565341" cy="6373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Jesus: Lesson on Sacrifice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926" y="1375954"/>
            <a:ext cx="11521439" cy="5286103"/>
          </a:xfrm>
        </p:spPr>
        <p:txBody>
          <a:bodyPr>
            <a:normAutofit/>
          </a:bodyPr>
          <a:lstStyle/>
          <a:p>
            <a:r>
              <a:rPr lang="en-US" dirty="0" smtClean="0"/>
              <a:t>I John 2:2 </a:t>
            </a:r>
            <a:r>
              <a:rPr lang="en-US" dirty="0"/>
              <a:t>“And he is the propitiation for our sins: and not for ours only, but also for </a:t>
            </a:r>
            <a:r>
              <a:rPr lang="en-US" i="1" dirty="0"/>
              <a:t>the sins of</a:t>
            </a:r>
            <a:r>
              <a:rPr lang="en-US" dirty="0"/>
              <a:t> the whole world</a:t>
            </a:r>
            <a:r>
              <a:rPr lang="en-US" dirty="0" smtClean="0"/>
              <a:t>.”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24" y="72518"/>
            <a:ext cx="9565341" cy="6373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95" y="241027"/>
            <a:ext cx="9476000" cy="6296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27" y="365123"/>
            <a:ext cx="9476001" cy="649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72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Jesus: Lesson on Love and Sacrifice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967" y="958488"/>
            <a:ext cx="11521439" cy="543414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Sacrifice- </a:t>
            </a:r>
            <a:r>
              <a:rPr lang="en-US" dirty="0"/>
              <a:t>the surrender or destruction of something prized or desirable for the sake of something considered as having a higher or more pressing claim. </a:t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Family, Time, Self, Possessions, money</a:t>
            </a:r>
          </a:p>
          <a:p>
            <a:endParaRPr lang="en-US" dirty="0"/>
          </a:p>
          <a:p>
            <a:r>
              <a:rPr lang="en-US" b="1" u="sng" dirty="0" smtClean="0"/>
              <a:t>Matthew 10:37 </a:t>
            </a:r>
            <a:r>
              <a:rPr lang="en-US" dirty="0"/>
              <a:t>He that </a:t>
            </a:r>
            <a:r>
              <a:rPr lang="en-US" dirty="0" err="1"/>
              <a:t>loveth</a:t>
            </a:r>
            <a:r>
              <a:rPr lang="en-US" dirty="0"/>
              <a:t> father or mother more than me is not worthy of me: and he that </a:t>
            </a:r>
            <a:r>
              <a:rPr lang="en-US" dirty="0" err="1"/>
              <a:t>loveth</a:t>
            </a:r>
            <a:r>
              <a:rPr lang="en-US" dirty="0"/>
              <a:t> son or daughter more than me is not worthy of me.</a:t>
            </a:r>
            <a:r>
              <a:rPr lang="en-US" dirty="0" smtClean="0"/>
              <a:t>	</a:t>
            </a:r>
          </a:p>
          <a:p>
            <a:r>
              <a:rPr lang="en-US" b="1" u="sng" dirty="0" smtClean="0"/>
              <a:t>I John 2:17 </a:t>
            </a:r>
            <a:r>
              <a:rPr lang="en-US" dirty="0"/>
              <a:t>And the world </a:t>
            </a:r>
            <a:r>
              <a:rPr lang="en-US" dirty="0" err="1"/>
              <a:t>passeth</a:t>
            </a:r>
            <a:r>
              <a:rPr lang="en-US" dirty="0"/>
              <a:t> away, and the lust thereof: but he that doeth the will of God </a:t>
            </a:r>
            <a:r>
              <a:rPr lang="en-US" dirty="0" err="1"/>
              <a:t>abideth</a:t>
            </a:r>
            <a:r>
              <a:rPr lang="en-US" dirty="0"/>
              <a:t> for ever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0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Jesus is to ME?</a:t>
            </a:r>
            <a:endParaRPr lang="en-US" dirty="0"/>
          </a:p>
        </p:txBody>
      </p:sp>
      <p:pic>
        <p:nvPicPr>
          <p:cNvPr id="4" name="IMG_66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59609" y="1572768"/>
            <a:ext cx="2781871" cy="4485323"/>
          </a:xfrm>
        </p:spPr>
      </p:pic>
      <p:pic>
        <p:nvPicPr>
          <p:cNvPr id="5" name="IMG_661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11068" y="1591056"/>
            <a:ext cx="2641092" cy="4471416"/>
          </a:xfrm>
          <a:prstGeom prst="rect">
            <a:avLst/>
          </a:prstGeom>
        </p:spPr>
      </p:pic>
      <p:pic>
        <p:nvPicPr>
          <p:cNvPr id="6" name="IMG_6626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46292" y="1609344"/>
            <a:ext cx="2787396" cy="4434840"/>
          </a:xfrm>
          <a:prstGeom prst="rect">
            <a:avLst/>
          </a:prstGeom>
        </p:spPr>
      </p:pic>
      <p:pic>
        <p:nvPicPr>
          <p:cNvPr id="7" name="797EAA7A-6902-49F1-8509-E3C6AA3D0BE9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8912" y="1591056"/>
            <a:ext cx="2590800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2152</TotalTime>
  <Words>865</Words>
  <Application>Microsoft Office PowerPoint</Application>
  <PresentationFormat>Widescreen</PresentationFormat>
  <Paragraphs>47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Scripture Reading</vt:lpstr>
      <vt:lpstr>PowerPoint Presentation</vt:lpstr>
      <vt:lpstr>Jesus: Lessons to Learn</vt:lpstr>
      <vt:lpstr>Jesus: Lesson to Learn</vt:lpstr>
      <vt:lpstr>Jesus: Lesson on Humility</vt:lpstr>
      <vt:lpstr>Jesus: Lesson on Prayer</vt:lpstr>
      <vt:lpstr>Jesus: Lesson on Sacrifice</vt:lpstr>
      <vt:lpstr>Jesus: Lesson on Love and Sacrifice</vt:lpstr>
      <vt:lpstr>Who Jesus is to ME?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 Leach</dc:creator>
  <cp:lastModifiedBy>Ty Leach</cp:lastModifiedBy>
  <cp:revision>46</cp:revision>
  <dcterms:created xsi:type="dcterms:W3CDTF">2018-10-27T18:02:47Z</dcterms:created>
  <dcterms:modified xsi:type="dcterms:W3CDTF">2021-02-20T04:17:30Z</dcterms:modified>
</cp:coreProperties>
</file>